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69" r:id="rId3"/>
    <p:sldMasterId id="2147483674" r:id="rId4"/>
  </p:sldMasterIdLst>
  <p:notesMasterIdLst>
    <p:notesMasterId r:id="rId21"/>
  </p:notesMasterIdLst>
  <p:sldIdLst>
    <p:sldId id="293" r:id="rId5"/>
    <p:sldId id="303" r:id="rId6"/>
    <p:sldId id="294" r:id="rId7"/>
    <p:sldId id="304" r:id="rId8"/>
    <p:sldId id="305" r:id="rId9"/>
    <p:sldId id="302" r:id="rId10"/>
    <p:sldId id="306" r:id="rId11"/>
    <p:sldId id="619" r:id="rId12"/>
    <p:sldId id="260" r:id="rId13"/>
    <p:sldId id="300" r:id="rId14"/>
    <p:sldId id="617" r:id="rId15"/>
    <p:sldId id="258" r:id="rId16"/>
    <p:sldId id="307" r:id="rId17"/>
    <p:sldId id="299" r:id="rId18"/>
    <p:sldId id="618" r:id="rId19"/>
    <p:sldId id="292"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427"/>
    <a:srgbClr val="E91C28"/>
    <a:srgbClr val="26AAE4"/>
    <a:srgbClr val="B0D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6"/>
    <p:restoredTop sz="96197"/>
  </p:normalViewPr>
  <p:slideViewPr>
    <p:cSldViewPr snapToGrid="0">
      <p:cViewPr varScale="1">
        <p:scale>
          <a:sx n="85" d="100"/>
          <a:sy n="85" d="100"/>
        </p:scale>
        <p:origin x="523"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7B1B0-EB39-4B91-AEC9-EAC360E542E6}" type="doc">
      <dgm:prSet loTypeId="urn:microsoft.com/office/officeart/2005/8/layout/lProcess3" loCatId="process" qsTypeId="urn:microsoft.com/office/officeart/2005/8/quickstyle/simple5" qsCatId="simple" csTypeId="urn:microsoft.com/office/officeart/2005/8/colors/colorful5" csCatId="colorful" phldr="1"/>
      <dgm:spPr/>
      <dgm:t>
        <a:bodyPr/>
        <a:lstStyle/>
        <a:p>
          <a:endParaRPr lang="fr-FR"/>
        </a:p>
      </dgm:t>
    </dgm:pt>
    <dgm:pt modelId="{3DD37463-5DAF-4F8B-9986-7B048CA7C9DC}">
      <dgm:prSet phldrT="[Texte]"/>
      <dgm:spPr/>
      <dgm:t>
        <a:bodyPr/>
        <a:lstStyle/>
        <a:p>
          <a:r>
            <a:rPr lang="fr-FR" dirty="0"/>
            <a:t>Parentalité</a:t>
          </a:r>
        </a:p>
      </dgm:t>
    </dgm:pt>
    <dgm:pt modelId="{B6596AA3-4A3C-4BD0-ABD5-B842841BBC44}" type="parTrans" cxnId="{845AD18B-8792-4976-89CB-2A6054D313BA}">
      <dgm:prSet/>
      <dgm:spPr/>
      <dgm:t>
        <a:bodyPr/>
        <a:lstStyle/>
        <a:p>
          <a:endParaRPr lang="fr-FR"/>
        </a:p>
      </dgm:t>
    </dgm:pt>
    <dgm:pt modelId="{6FF70F97-FFC2-4A37-A1E5-7477FF61F5DD}" type="sibTrans" cxnId="{845AD18B-8792-4976-89CB-2A6054D313BA}">
      <dgm:prSet/>
      <dgm:spPr/>
      <dgm:t>
        <a:bodyPr/>
        <a:lstStyle/>
        <a:p>
          <a:endParaRPr lang="fr-FR"/>
        </a:p>
      </dgm:t>
    </dgm:pt>
    <dgm:pt modelId="{180C81EE-9BA5-4921-B7CD-3ECE73186A63}">
      <dgm:prSet phldrT="[Texte]"/>
      <dgm:spPr/>
      <dgm:t>
        <a:bodyPr/>
        <a:lstStyle/>
        <a:p>
          <a:r>
            <a:rPr lang="fr-FR" dirty="0"/>
            <a:t>La parentalité définie comme la fonction parentale déliée du statut légal de parent</a:t>
          </a:r>
        </a:p>
      </dgm:t>
    </dgm:pt>
    <dgm:pt modelId="{8BC28182-E059-482E-A436-921B8F74E23A}" type="parTrans" cxnId="{5DE07BC1-7F04-4241-93D2-611F3853DF24}">
      <dgm:prSet/>
      <dgm:spPr/>
      <dgm:t>
        <a:bodyPr/>
        <a:lstStyle/>
        <a:p>
          <a:endParaRPr lang="fr-FR"/>
        </a:p>
      </dgm:t>
    </dgm:pt>
    <dgm:pt modelId="{43A9FC57-A55B-4714-BC06-DAD22C74D596}" type="sibTrans" cxnId="{5DE07BC1-7F04-4241-93D2-611F3853DF24}">
      <dgm:prSet/>
      <dgm:spPr/>
      <dgm:t>
        <a:bodyPr/>
        <a:lstStyle/>
        <a:p>
          <a:endParaRPr lang="fr-FR"/>
        </a:p>
      </dgm:t>
    </dgm:pt>
    <dgm:pt modelId="{D3CD38F2-AFDA-4A35-ACAE-699D055C6DF0}">
      <dgm:prSet phldrT="[Texte]"/>
      <dgm:spPr/>
      <dgm:t>
        <a:bodyPr/>
        <a:lstStyle/>
        <a:p>
          <a:r>
            <a:rPr lang="fr-FR" dirty="0"/>
            <a:t>Filiation</a:t>
          </a:r>
        </a:p>
      </dgm:t>
    </dgm:pt>
    <dgm:pt modelId="{8793C24A-FF2D-4B6B-A2C3-317BA3330AC8}" type="parTrans" cxnId="{A7A26017-1C2A-41F9-9B78-6CE6371C70F4}">
      <dgm:prSet/>
      <dgm:spPr/>
      <dgm:t>
        <a:bodyPr/>
        <a:lstStyle/>
        <a:p>
          <a:endParaRPr lang="fr-FR"/>
        </a:p>
      </dgm:t>
    </dgm:pt>
    <dgm:pt modelId="{0BCC4DA1-DF49-441C-93E2-909E9F4F1D3F}" type="sibTrans" cxnId="{A7A26017-1C2A-41F9-9B78-6CE6371C70F4}">
      <dgm:prSet/>
      <dgm:spPr/>
      <dgm:t>
        <a:bodyPr/>
        <a:lstStyle/>
        <a:p>
          <a:endParaRPr lang="fr-FR"/>
        </a:p>
      </dgm:t>
    </dgm:pt>
    <dgm:pt modelId="{74A926E3-163A-4203-A3E1-3E3CF6963520}">
      <dgm:prSet phldrT="[Texte]"/>
      <dgm:spPr/>
      <dgm:t>
        <a:bodyPr/>
        <a:lstStyle/>
        <a:p>
          <a:r>
            <a:rPr lang="fr-FR" dirty="0"/>
            <a:t>Le lien juridique liant parents et enfants</a:t>
          </a:r>
        </a:p>
      </dgm:t>
    </dgm:pt>
    <dgm:pt modelId="{08BD377A-8635-4AED-88FB-6EA4D0E32431}" type="parTrans" cxnId="{B015D5CA-01B9-4FBA-B065-F7CD53302F20}">
      <dgm:prSet/>
      <dgm:spPr/>
      <dgm:t>
        <a:bodyPr/>
        <a:lstStyle/>
        <a:p>
          <a:endParaRPr lang="fr-FR"/>
        </a:p>
      </dgm:t>
    </dgm:pt>
    <dgm:pt modelId="{B2488895-95B1-42D2-A8F9-12DA41F70EC5}" type="sibTrans" cxnId="{B015D5CA-01B9-4FBA-B065-F7CD53302F20}">
      <dgm:prSet/>
      <dgm:spPr/>
      <dgm:t>
        <a:bodyPr/>
        <a:lstStyle/>
        <a:p>
          <a:endParaRPr lang="fr-FR"/>
        </a:p>
      </dgm:t>
    </dgm:pt>
    <dgm:pt modelId="{88749CFE-B504-454F-9BA4-DB8E4719FD3E}">
      <dgm:prSet phldrT="[Texte]"/>
      <dgm:spPr/>
      <dgm:t>
        <a:bodyPr/>
        <a:lstStyle/>
        <a:p>
          <a:r>
            <a:rPr lang="fr-FR" dirty="0"/>
            <a:t>Parenté</a:t>
          </a:r>
        </a:p>
      </dgm:t>
    </dgm:pt>
    <dgm:pt modelId="{9A3C6235-8409-4D95-BD7D-92C314DC5CA8}" type="parTrans" cxnId="{F2A0089C-D5FC-47D2-B2C2-778E176DE166}">
      <dgm:prSet/>
      <dgm:spPr/>
      <dgm:t>
        <a:bodyPr/>
        <a:lstStyle/>
        <a:p>
          <a:endParaRPr lang="fr-FR"/>
        </a:p>
      </dgm:t>
    </dgm:pt>
    <dgm:pt modelId="{A078DA42-9A81-43BA-81C2-BCA898460EEA}" type="sibTrans" cxnId="{F2A0089C-D5FC-47D2-B2C2-778E176DE166}">
      <dgm:prSet/>
      <dgm:spPr/>
      <dgm:t>
        <a:bodyPr/>
        <a:lstStyle/>
        <a:p>
          <a:endParaRPr lang="fr-FR"/>
        </a:p>
      </dgm:t>
    </dgm:pt>
    <dgm:pt modelId="{C7845339-B0A0-4F93-A95A-596D49AF17DF}">
      <dgm:prSet phldrT="[Texte]"/>
      <dgm:spPr/>
      <dgm:t>
        <a:bodyPr/>
        <a:lstStyle/>
        <a:p>
          <a:r>
            <a:rPr lang="fr-FR" dirty="0"/>
            <a:t>Lien juridique insérant dans une généalogie, lien existant entre des personnes dont l’une descend de l’autre ou entre des personnes dépendant d’un auteur commun </a:t>
          </a:r>
          <a:r>
            <a:rPr lang="fr-FR" b="1" dirty="0"/>
            <a:t>ET</a:t>
          </a:r>
          <a:r>
            <a:rPr lang="fr-FR" dirty="0"/>
            <a:t> reposant sur la filiation</a:t>
          </a:r>
        </a:p>
      </dgm:t>
    </dgm:pt>
    <dgm:pt modelId="{98E6ADF0-85D2-42AF-AE14-4C1F02795E78}" type="parTrans" cxnId="{362C2222-C6E1-408A-B344-FD4455B506E5}">
      <dgm:prSet/>
      <dgm:spPr/>
      <dgm:t>
        <a:bodyPr/>
        <a:lstStyle/>
        <a:p>
          <a:endParaRPr lang="fr-FR"/>
        </a:p>
      </dgm:t>
    </dgm:pt>
    <dgm:pt modelId="{23DB6E62-11CF-4219-91D2-3334BEC90458}" type="sibTrans" cxnId="{362C2222-C6E1-408A-B344-FD4455B506E5}">
      <dgm:prSet/>
      <dgm:spPr/>
      <dgm:t>
        <a:bodyPr/>
        <a:lstStyle/>
        <a:p>
          <a:endParaRPr lang="fr-FR"/>
        </a:p>
      </dgm:t>
    </dgm:pt>
    <dgm:pt modelId="{7540E069-A96D-4054-8936-4DE7F8654F48}" type="pres">
      <dgm:prSet presAssocID="{3EB7B1B0-EB39-4B91-AEC9-EAC360E542E6}" presName="Name0" presStyleCnt="0">
        <dgm:presLayoutVars>
          <dgm:chPref val="3"/>
          <dgm:dir/>
          <dgm:animLvl val="lvl"/>
          <dgm:resizeHandles/>
        </dgm:presLayoutVars>
      </dgm:prSet>
      <dgm:spPr/>
    </dgm:pt>
    <dgm:pt modelId="{5EF74B8B-2677-48A0-8C06-4641D2BAB5E7}" type="pres">
      <dgm:prSet presAssocID="{3DD37463-5DAF-4F8B-9986-7B048CA7C9DC}" presName="horFlow" presStyleCnt="0"/>
      <dgm:spPr/>
    </dgm:pt>
    <dgm:pt modelId="{6F661836-2E70-489A-A9CD-E72C28281B19}" type="pres">
      <dgm:prSet presAssocID="{3DD37463-5DAF-4F8B-9986-7B048CA7C9DC}" presName="bigChev" presStyleLbl="node1" presStyleIdx="0" presStyleCnt="3"/>
      <dgm:spPr/>
    </dgm:pt>
    <dgm:pt modelId="{68AC94AA-9808-42B0-B305-44410A346A1B}" type="pres">
      <dgm:prSet presAssocID="{8BC28182-E059-482E-A436-921B8F74E23A}" presName="parTrans" presStyleCnt="0"/>
      <dgm:spPr/>
    </dgm:pt>
    <dgm:pt modelId="{31363A95-901A-424E-A8F9-D46AAB08D539}" type="pres">
      <dgm:prSet presAssocID="{180C81EE-9BA5-4921-B7CD-3ECE73186A63}" presName="node" presStyleLbl="alignAccFollowNode1" presStyleIdx="0" presStyleCnt="3">
        <dgm:presLayoutVars>
          <dgm:bulletEnabled val="1"/>
        </dgm:presLayoutVars>
      </dgm:prSet>
      <dgm:spPr/>
    </dgm:pt>
    <dgm:pt modelId="{E49B5856-2B5F-47BE-99EE-830EC5736596}" type="pres">
      <dgm:prSet presAssocID="{3DD37463-5DAF-4F8B-9986-7B048CA7C9DC}" presName="vSp" presStyleCnt="0"/>
      <dgm:spPr/>
    </dgm:pt>
    <dgm:pt modelId="{1ADF03A0-33C7-4866-938A-2A092B097AE5}" type="pres">
      <dgm:prSet presAssocID="{D3CD38F2-AFDA-4A35-ACAE-699D055C6DF0}" presName="horFlow" presStyleCnt="0"/>
      <dgm:spPr/>
    </dgm:pt>
    <dgm:pt modelId="{6A1385FF-9314-4FFC-94D2-E3CD42C280A9}" type="pres">
      <dgm:prSet presAssocID="{D3CD38F2-AFDA-4A35-ACAE-699D055C6DF0}" presName="bigChev" presStyleLbl="node1" presStyleIdx="1" presStyleCnt="3"/>
      <dgm:spPr/>
    </dgm:pt>
    <dgm:pt modelId="{C1BA0768-3D57-44C5-9B63-60BB28E6F0EC}" type="pres">
      <dgm:prSet presAssocID="{08BD377A-8635-4AED-88FB-6EA4D0E32431}" presName="parTrans" presStyleCnt="0"/>
      <dgm:spPr/>
    </dgm:pt>
    <dgm:pt modelId="{80348363-8288-4AB2-A046-CBD8CDA859A9}" type="pres">
      <dgm:prSet presAssocID="{74A926E3-163A-4203-A3E1-3E3CF6963520}" presName="node" presStyleLbl="alignAccFollowNode1" presStyleIdx="1" presStyleCnt="3">
        <dgm:presLayoutVars>
          <dgm:bulletEnabled val="1"/>
        </dgm:presLayoutVars>
      </dgm:prSet>
      <dgm:spPr/>
    </dgm:pt>
    <dgm:pt modelId="{E8EF1C00-3891-42E7-90E9-8C5A59CC5FD4}" type="pres">
      <dgm:prSet presAssocID="{D3CD38F2-AFDA-4A35-ACAE-699D055C6DF0}" presName="vSp" presStyleCnt="0"/>
      <dgm:spPr/>
    </dgm:pt>
    <dgm:pt modelId="{4E0FE23C-BCFD-49AA-A9CE-50DCC4CBBDCF}" type="pres">
      <dgm:prSet presAssocID="{88749CFE-B504-454F-9BA4-DB8E4719FD3E}" presName="horFlow" presStyleCnt="0"/>
      <dgm:spPr/>
    </dgm:pt>
    <dgm:pt modelId="{E9B193C2-ECEF-4F6F-83F8-AFE65996EC5B}" type="pres">
      <dgm:prSet presAssocID="{88749CFE-B504-454F-9BA4-DB8E4719FD3E}" presName="bigChev" presStyleLbl="node1" presStyleIdx="2" presStyleCnt="3"/>
      <dgm:spPr/>
    </dgm:pt>
    <dgm:pt modelId="{91AB294B-2DC1-4485-B34E-EB079053F38B}" type="pres">
      <dgm:prSet presAssocID="{98E6ADF0-85D2-42AF-AE14-4C1F02795E78}" presName="parTrans" presStyleCnt="0"/>
      <dgm:spPr/>
    </dgm:pt>
    <dgm:pt modelId="{FB86CA0B-9CC2-4BC1-BB0B-A00C0E8EE9C6}" type="pres">
      <dgm:prSet presAssocID="{C7845339-B0A0-4F93-A95A-596D49AF17DF}" presName="node" presStyleLbl="alignAccFollowNode1" presStyleIdx="2" presStyleCnt="3">
        <dgm:presLayoutVars>
          <dgm:bulletEnabled val="1"/>
        </dgm:presLayoutVars>
      </dgm:prSet>
      <dgm:spPr/>
    </dgm:pt>
  </dgm:ptLst>
  <dgm:cxnLst>
    <dgm:cxn modelId="{CA4C6312-E2BC-4B96-BC99-038ED24728F6}" type="presOf" srcId="{180C81EE-9BA5-4921-B7CD-3ECE73186A63}" destId="{31363A95-901A-424E-A8F9-D46AAB08D539}" srcOrd="0" destOrd="0" presId="urn:microsoft.com/office/officeart/2005/8/layout/lProcess3"/>
    <dgm:cxn modelId="{A7A26017-1C2A-41F9-9B78-6CE6371C70F4}" srcId="{3EB7B1B0-EB39-4B91-AEC9-EAC360E542E6}" destId="{D3CD38F2-AFDA-4A35-ACAE-699D055C6DF0}" srcOrd="1" destOrd="0" parTransId="{8793C24A-FF2D-4B6B-A2C3-317BA3330AC8}" sibTransId="{0BCC4DA1-DF49-441C-93E2-909E9F4F1D3F}"/>
    <dgm:cxn modelId="{1060A41B-52A4-48E7-97CB-C04026845CED}" type="presOf" srcId="{88749CFE-B504-454F-9BA4-DB8E4719FD3E}" destId="{E9B193C2-ECEF-4F6F-83F8-AFE65996EC5B}" srcOrd="0" destOrd="0" presId="urn:microsoft.com/office/officeart/2005/8/layout/lProcess3"/>
    <dgm:cxn modelId="{362C2222-C6E1-408A-B344-FD4455B506E5}" srcId="{88749CFE-B504-454F-9BA4-DB8E4719FD3E}" destId="{C7845339-B0A0-4F93-A95A-596D49AF17DF}" srcOrd="0" destOrd="0" parTransId="{98E6ADF0-85D2-42AF-AE14-4C1F02795E78}" sibTransId="{23DB6E62-11CF-4219-91D2-3334BEC90458}"/>
    <dgm:cxn modelId="{845AD18B-8792-4976-89CB-2A6054D313BA}" srcId="{3EB7B1B0-EB39-4B91-AEC9-EAC360E542E6}" destId="{3DD37463-5DAF-4F8B-9986-7B048CA7C9DC}" srcOrd="0" destOrd="0" parTransId="{B6596AA3-4A3C-4BD0-ABD5-B842841BBC44}" sibTransId="{6FF70F97-FFC2-4A37-A1E5-7477FF61F5DD}"/>
    <dgm:cxn modelId="{F2A0089C-D5FC-47D2-B2C2-778E176DE166}" srcId="{3EB7B1B0-EB39-4B91-AEC9-EAC360E542E6}" destId="{88749CFE-B504-454F-9BA4-DB8E4719FD3E}" srcOrd="2" destOrd="0" parTransId="{9A3C6235-8409-4D95-BD7D-92C314DC5CA8}" sibTransId="{A078DA42-9A81-43BA-81C2-BCA898460EEA}"/>
    <dgm:cxn modelId="{5DE07BC1-7F04-4241-93D2-611F3853DF24}" srcId="{3DD37463-5DAF-4F8B-9986-7B048CA7C9DC}" destId="{180C81EE-9BA5-4921-B7CD-3ECE73186A63}" srcOrd="0" destOrd="0" parTransId="{8BC28182-E059-482E-A436-921B8F74E23A}" sibTransId="{43A9FC57-A55B-4714-BC06-DAD22C74D596}"/>
    <dgm:cxn modelId="{791C58C3-0CAF-40A6-A0B8-2E9EC8F15857}" type="presOf" srcId="{3EB7B1B0-EB39-4B91-AEC9-EAC360E542E6}" destId="{7540E069-A96D-4054-8936-4DE7F8654F48}" srcOrd="0" destOrd="0" presId="urn:microsoft.com/office/officeart/2005/8/layout/lProcess3"/>
    <dgm:cxn modelId="{B015D5CA-01B9-4FBA-B065-F7CD53302F20}" srcId="{D3CD38F2-AFDA-4A35-ACAE-699D055C6DF0}" destId="{74A926E3-163A-4203-A3E1-3E3CF6963520}" srcOrd="0" destOrd="0" parTransId="{08BD377A-8635-4AED-88FB-6EA4D0E32431}" sibTransId="{B2488895-95B1-42D2-A8F9-12DA41F70EC5}"/>
    <dgm:cxn modelId="{E524B3CE-FE01-43FB-AFF4-702CBD43AC90}" type="presOf" srcId="{74A926E3-163A-4203-A3E1-3E3CF6963520}" destId="{80348363-8288-4AB2-A046-CBD8CDA859A9}" srcOrd="0" destOrd="0" presId="urn:microsoft.com/office/officeart/2005/8/layout/lProcess3"/>
    <dgm:cxn modelId="{A108E9DB-AD55-4367-B4D0-287876A8F398}" type="presOf" srcId="{C7845339-B0A0-4F93-A95A-596D49AF17DF}" destId="{FB86CA0B-9CC2-4BC1-BB0B-A00C0E8EE9C6}" srcOrd="0" destOrd="0" presId="urn:microsoft.com/office/officeart/2005/8/layout/lProcess3"/>
    <dgm:cxn modelId="{FADC49E1-28D0-48FE-A18D-23A665A73A93}" type="presOf" srcId="{3DD37463-5DAF-4F8B-9986-7B048CA7C9DC}" destId="{6F661836-2E70-489A-A9CD-E72C28281B19}" srcOrd="0" destOrd="0" presId="urn:microsoft.com/office/officeart/2005/8/layout/lProcess3"/>
    <dgm:cxn modelId="{57345CF4-708B-44F5-B753-2D5EBA2A2D1D}" type="presOf" srcId="{D3CD38F2-AFDA-4A35-ACAE-699D055C6DF0}" destId="{6A1385FF-9314-4FFC-94D2-E3CD42C280A9}" srcOrd="0" destOrd="0" presId="urn:microsoft.com/office/officeart/2005/8/layout/lProcess3"/>
    <dgm:cxn modelId="{02E13B8D-454B-45C3-82D3-90F1A9CDE36D}" type="presParOf" srcId="{7540E069-A96D-4054-8936-4DE7F8654F48}" destId="{5EF74B8B-2677-48A0-8C06-4641D2BAB5E7}" srcOrd="0" destOrd="0" presId="urn:microsoft.com/office/officeart/2005/8/layout/lProcess3"/>
    <dgm:cxn modelId="{D83D1491-1A36-4589-9D53-A328278AD8BA}" type="presParOf" srcId="{5EF74B8B-2677-48A0-8C06-4641D2BAB5E7}" destId="{6F661836-2E70-489A-A9CD-E72C28281B19}" srcOrd="0" destOrd="0" presId="urn:microsoft.com/office/officeart/2005/8/layout/lProcess3"/>
    <dgm:cxn modelId="{30D7D6CE-375F-485C-A8DF-F95E5F7BE07D}" type="presParOf" srcId="{5EF74B8B-2677-48A0-8C06-4641D2BAB5E7}" destId="{68AC94AA-9808-42B0-B305-44410A346A1B}" srcOrd="1" destOrd="0" presId="urn:microsoft.com/office/officeart/2005/8/layout/lProcess3"/>
    <dgm:cxn modelId="{B5889DF7-B8D1-4276-A260-73D353671FFA}" type="presParOf" srcId="{5EF74B8B-2677-48A0-8C06-4641D2BAB5E7}" destId="{31363A95-901A-424E-A8F9-D46AAB08D539}" srcOrd="2" destOrd="0" presId="urn:microsoft.com/office/officeart/2005/8/layout/lProcess3"/>
    <dgm:cxn modelId="{2383D129-7632-489E-BD93-96BD7D2AF915}" type="presParOf" srcId="{7540E069-A96D-4054-8936-4DE7F8654F48}" destId="{E49B5856-2B5F-47BE-99EE-830EC5736596}" srcOrd="1" destOrd="0" presId="urn:microsoft.com/office/officeart/2005/8/layout/lProcess3"/>
    <dgm:cxn modelId="{49C5E35B-F094-4AF4-9498-DEB0560EDC64}" type="presParOf" srcId="{7540E069-A96D-4054-8936-4DE7F8654F48}" destId="{1ADF03A0-33C7-4866-938A-2A092B097AE5}" srcOrd="2" destOrd="0" presId="urn:microsoft.com/office/officeart/2005/8/layout/lProcess3"/>
    <dgm:cxn modelId="{AB63840E-C318-499A-8CBD-76656942FD32}" type="presParOf" srcId="{1ADF03A0-33C7-4866-938A-2A092B097AE5}" destId="{6A1385FF-9314-4FFC-94D2-E3CD42C280A9}" srcOrd="0" destOrd="0" presId="urn:microsoft.com/office/officeart/2005/8/layout/lProcess3"/>
    <dgm:cxn modelId="{EEEDDE48-CD60-499D-BC27-274877BC4E12}" type="presParOf" srcId="{1ADF03A0-33C7-4866-938A-2A092B097AE5}" destId="{C1BA0768-3D57-44C5-9B63-60BB28E6F0EC}" srcOrd="1" destOrd="0" presId="urn:microsoft.com/office/officeart/2005/8/layout/lProcess3"/>
    <dgm:cxn modelId="{11E9BF1C-7CF6-4B96-BA31-152A237D3B3A}" type="presParOf" srcId="{1ADF03A0-33C7-4866-938A-2A092B097AE5}" destId="{80348363-8288-4AB2-A046-CBD8CDA859A9}" srcOrd="2" destOrd="0" presId="urn:microsoft.com/office/officeart/2005/8/layout/lProcess3"/>
    <dgm:cxn modelId="{3794C1A7-C0C7-43AA-8364-2255E61E5196}" type="presParOf" srcId="{7540E069-A96D-4054-8936-4DE7F8654F48}" destId="{E8EF1C00-3891-42E7-90E9-8C5A59CC5FD4}" srcOrd="3" destOrd="0" presId="urn:microsoft.com/office/officeart/2005/8/layout/lProcess3"/>
    <dgm:cxn modelId="{35FD9FBF-E4A0-41A4-B089-0279E2636B0A}" type="presParOf" srcId="{7540E069-A96D-4054-8936-4DE7F8654F48}" destId="{4E0FE23C-BCFD-49AA-A9CE-50DCC4CBBDCF}" srcOrd="4" destOrd="0" presId="urn:microsoft.com/office/officeart/2005/8/layout/lProcess3"/>
    <dgm:cxn modelId="{909D19DA-1ED5-4834-9EA4-0187EC8DF997}" type="presParOf" srcId="{4E0FE23C-BCFD-49AA-A9CE-50DCC4CBBDCF}" destId="{E9B193C2-ECEF-4F6F-83F8-AFE65996EC5B}" srcOrd="0" destOrd="0" presId="urn:microsoft.com/office/officeart/2005/8/layout/lProcess3"/>
    <dgm:cxn modelId="{89B416A8-1082-43A7-91B6-F70F0E55F644}" type="presParOf" srcId="{4E0FE23C-BCFD-49AA-A9CE-50DCC4CBBDCF}" destId="{91AB294B-2DC1-4485-B34E-EB079053F38B}" srcOrd="1" destOrd="0" presId="urn:microsoft.com/office/officeart/2005/8/layout/lProcess3"/>
    <dgm:cxn modelId="{4E459A50-76F3-4565-AFFF-796F47B7F96A}" type="presParOf" srcId="{4E0FE23C-BCFD-49AA-A9CE-50DCC4CBBDCF}" destId="{FB86CA0B-9CC2-4BC1-BB0B-A00C0E8EE9C6}"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999028-DAA6-4DB2-AFDD-5DDDB9832AE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fr-FR"/>
        </a:p>
      </dgm:t>
    </dgm:pt>
    <dgm:pt modelId="{33AC0FFE-8052-4208-ABCC-3D96CF80BE7A}">
      <dgm:prSet phldrT="[Texte]"/>
      <dgm:spPr/>
      <dgm:t>
        <a:bodyPr/>
        <a:lstStyle/>
        <a:p>
          <a:r>
            <a:rPr lang="fr-FR" dirty="0"/>
            <a:t>L’autorité parentale</a:t>
          </a:r>
        </a:p>
      </dgm:t>
    </dgm:pt>
    <dgm:pt modelId="{F26621A9-7954-4D4D-867D-BB804E8B5A7D}" type="parTrans" cxnId="{F806A29B-8A2D-449E-A98C-C0659CCD1542}">
      <dgm:prSet/>
      <dgm:spPr/>
      <dgm:t>
        <a:bodyPr/>
        <a:lstStyle/>
        <a:p>
          <a:endParaRPr lang="fr-FR"/>
        </a:p>
      </dgm:t>
    </dgm:pt>
    <dgm:pt modelId="{436B7C06-E0F5-4600-A333-4B1AC6CF9764}" type="sibTrans" cxnId="{F806A29B-8A2D-449E-A98C-C0659CCD1542}">
      <dgm:prSet/>
      <dgm:spPr/>
      <dgm:t>
        <a:bodyPr/>
        <a:lstStyle/>
        <a:p>
          <a:endParaRPr lang="fr-FR"/>
        </a:p>
      </dgm:t>
    </dgm:pt>
    <dgm:pt modelId="{0AC38A8B-2E28-42F9-90DF-4790971E9C0B}">
      <dgm:prSet phldrT="[Texte]"/>
      <dgm:spPr/>
      <dgm:t>
        <a:bodyPr/>
        <a:lstStyle/>
        <a:p>
          <a:r>
            <a:rPr lang="fr-FR" dirty="0"/>
            <a:t>La transmission du nom</a:t>
          </a:r>
        </a:p>
      </dgm:t>
    </dgm:pt>
    <dgm:pt modelId="{93E5AE99-4028-42D6-874F-E4E21FBDCAF5}" type="parTrans" cxnId="{AC866196-D43F-4238-8003-151AB11AB88E}">
      <dgm:prSet/>
      <dgm:spPr/>
      <dgm:t>
        <a:bodyPr/>
        <a:lstStyle/>
        <a:p>
          <a:endParaRPr lang="fr-FR"/>
        </a:p>
      </dgm:t>
    </dgm:pt>
    <dgm:pt modelId="{30237102-E8E0-45C4-A7CF-E642B58CD2DF}" type="sibTrans" cxnId="{AC866196-D43F-4238-8003-151AB11AB88E}">
      <dgm:prSet/>
      <dgm:spPr/>
      <dgm:t>
        <a:bodyPr/>
        <a:lstStyle/>
        <a:p>
          <a:endParaRPr lang="fr-FR"/>
        </a:p>
      </dgm:t>
    </dgm:pt>
    <dgm:pt modelId="{06D87946-412B-4162-9AD6-9C1D957C1456}">
      <dgm:prSet phldrT="[Texte]"/>
      <dgm:spPr/>
      <dgm:t>
        <a:bodyPr/>
        <a:lstStyle/>
        <a:p>
          <a:r>
            <a:rPr lang="fr-FR" dirty="0"/>
            <a:t>La transmission du patrimoine</a:t>
          </a:r>
        </a:p>
      </dgm:t>
    </dgm:pt>
    <dgm:pt modelId="{2EC2F720-07F0-4D96-82E8-9E012585FF8C}" type="parTrans" cxnId="{B136B61C-307C-4EFD-A665-FA6A731DD303}">
      <dgm:prSet/>
      <dgm:spPr/>
      <dgm:t>
        <a:bodyPr/>
        <a:lstStyle/>
        <a:p>
          <a:endParaRPr lang="fr-FR"/>
        </a:p>
      </dgm:t>
    </dgm:pt>
    <dgm:pt modelId="{512C4CF2-D4A4-4508-8038-F1B44117D611}" type="sibTrans" cxnId="{B136B61C-307C-4EFD-A665-FA6A731DD303}">
      <dgm:prSet/>
      <dgm:spPr/>
      <dgm:t>
        <a:bodyPr/>
        <a:lstStyle/>
        <a:p>
          <a:endParaRPr lang="fr-FR"/>
        </a:p>
      </dgm:t>
    </dgm:pt>
    <dgm:pt modelId="{35202E4A-EC79-41A3-BE07-3B2F5EA56DBD}">
      <dgm:prSet phldrT="[Texte]"/>
      <dgm:spPr/>
      <dgm:t>
        <a:bodyPr/>
        <a:lstStyle/>
        <a:p>
          <a:r>
            <a:rPr lang="fr-FR" dirty="0"/>
            <a:t>L’obligation alimentaire réciproque</a:t>
          </a:r>
        </a:p>
      </dgm:t>
    </dgm:pt>
    <dgm:pt modelId="{2628B7F2-5A8C-427F-950C-2D78AAE2FCA5}" type="parTrans" cxnId="{0FF2ACF2-D5E3-4871-8648-5E3361D9553E}">
      <dgm:prSet/>
      <dgm:spPr/>
      <dgm:t>
        <a:bodyPr/>
        <a:lstStyle/>
        <a:p>
          <a:endParaRPr lang="fr-FR"/>
        </a:p>
      </dgm:t>
    </dgm:pt>
    <dgm:pt modelId="{10152525-E827-414E-A1B4-AC741D0EAAAD}" type="sibTrans" cxnId="{0FF2ACF2-D5E3-4871-8648-5E3361D9553E}">
      <dgm:prSet/>
      <dgm:spPr/>
      <dgm:t>
        <a:bodyPr/>
        <a:lstStyle/>
        <a:p>
          <a:endParaRPr lang="fr-FR"/>
        </a:p>
      </dgm:t>
    </dgm:pt>
    <dgm:pt modelId="{8D4DA19E-5391-4681-9EB1-181C0F64B028}" type="pres">
      <dgm:prSet presAssocID="{63999028-DAA6-4DB2-AFDD-5DDDB9832AE4}" presName="linear" presStyleCnt="0">
        <dgm:presLayoutVars>
          <dgm:dir/>
          <dgm:animLvl val="lvl"/>
          <dgm:resizeHandles val="exact"/>
        </dgm:presLayoutVars>
      </dgm:prSet>
      <dgm:spPr/>
    </dgm:pt>
    <dgm:pt modelId="{09DCE9DD-0D9B-402A-8F5D-20C50E21E9C4}" type="pres">
      <dgm:prSet presAssocID="{33AC0FFE-8052-4208-ABCC-3D96CF80BE7A}" presName="parentLin" presStyleCnt="0"/>
      <dgm:spPr/>
    </dgm:pt>
    <dgm:pt modelId="{2792914D-49C9-4623-8321-68A68AE86B3A}" type="pres">
      <dgm:prSet presAssocID="{33AC0FFE-8052-4208-ABCC-3D96CF80BE7A}" presName="parentLeftMargin" presStyleLbl="node1" presStyleIdx="0" presStyleCnt="4"/>
      <dgm:spPr/>
    </dgm:pt>
    <dgm:pt modelId="{1821A912-6C5B-47E3-AC91-5E3EE3BAB1D5}" type="pres">
      <dgm:prSet presAssocID="{33AC0FFE-8052-4208-ABCC-3D96CF80BE7A}" presName="parentText" presStyleLbl="node1" presStyleIdx="0" presStyleCnt="4">
        <dgm:presLayoutVars>
          <dgm:chMax val="0"/>
          <dgm:bulletEnabled val="1"/>
        </dgm:presLayoutVars>
      </dgm:prSet>
      <dgm:spPr/>
    </dgm:pt>
    <dgm:pt modelId="{88FE34D9-1E37-4AC1-AC5B-5EEEE9F40CDA}" type="pres">
      <dgm:prSet presAssocID="{33AC0FFE-8052-4208-ABCC-3D96CF80BE7A}" presName="negativeSpace" presStyleCnt="0"/>
      <dgm:spPr/>
    </dgm:pt>
    <dgm:pt modelId="{1DC1E513-801C-4891-B80B-8AB962B119E8}" type="pres">
      <dgm:prSet presAssocID="{33AC0FFE-8052-4208-ABCC-3D96CF80BE7A}" presName="childText" presStyleLbl="conFgAcc1" presStyleIdx="0" presStyleCnt="4">
        <dgm:presLayoutVars>
          <dgm:bulletEnabled val="1"/>
        </dgm:presLayoutVars>
      </dgm:prSet>
      <dgm:spPr/>
    </dgm:pt>
    <dgm:pt modelId="{0A9DF209-851C-4EBD-BEA5-6E4F955362A3}" type="pres">
      <dgm:prSet presAssocID="{436B7C06-E0F5-4600-A333-4B1AC6CF9764}" presName="spaceBetweenRectangles" presStyleCnt="0"/>
      <dgm:spPr/>
    </dgm:pt>
    <dgm:pt modelId="{F18CB9B1-89C8-45B3-BC37-2E77729FFDA8}" type="pres">
      <dgm:prSet presAssocID="{35202E4A-EC79-41A3-BE07-3B2F5EA56DBD}" presName="parentLin" presStyleCnt="0"/>
      <dgm:spPr/>
    </dgm:pt>
    <dgm:pt modelId="{AEA1E3B2-439E-4CEE-8678-54C7AEDB8C99}" type="pres">
      <dgm:prSet presAssocID="{35202E4A-EC79-41A3-BE07-3B2F5EA56DBD}" presName="parentLeftMargin" presStyleLbl="node1" presStyleIdx="0" presStyleCnt="4"/>
      <dgm:spPr/>
    </dgm:pt>
    <dgm:pt modelId="{B5AAB773-8573-499D-B2E0-D93C3011139E}" type="pres">
      <dgm:prSet presAssocID="{35202E4A-EC79-41A3-BE07-3B2F5EA56DBD}" presName="parentText" presStyleLbl="node1" presStyleIdx="1" presStyleCnt="4">
        <dgm:presLayoutVars>
          <dgm:chMax val="0"/>
          <dgm:bulletEnabled val="1"/>
        </dgm:presLayoutVars>
      </dgm:prSet>
      <dgm:spPr/>
    </dgm:pt>
    <dgm:pt modelId="{44E584F7-9C5D-4A6B-B1CF-CEF00AF7AA2E}" type="pres">
      <dgm:prSet presAssocID="{35202E4A-EC79-41A3-BE07-3B2F5EA56DBD}" presName="negativeSpace" presStyleCnt="0"/>
      <dgm:spPr/>
    </dgm:pt>
    <dgm:pt modelId="{0A984810-79CA-4D45-9DA6-F8DE135A8BC3}" type="pres">
      <dgm:prSet presAssocID="{35202E4A-EC79-41A3-BE07-3B2F5EA56DBD}" presName="childText" presStyleLbl="conFgAcc1" presStyleIdx="1" presStyleCnt="4">
        <dgm:presLayoutVars>
          <dgm:bulletEnabled val="1"/>
        </dgm:presLayoutVars>
      </dgm:prSet>
      <dgm:spPr/>
    </dgm:pt>
    <dgm:pt modelId="{666835A1-5F0A-4A5F-80BC-C75C0495B769}" type="pres">
      <dgm:prSet presAssocID="{10152525-E827-414E-A1B4-AC741D0EAAAD}" presName="spaceBetweenRectangles" presStyleCnt="0"/>
      <dgm:spPr/>
    </dgm:pt>
    <dgm:pt modelId="{D9616055-CC65-4AFC-B4EF-8F502152DF2D}" type="pres">
      <dgm:prSet presAssocID="{0AC38A8B-2E28-42F9-90DF-4790971E9C0B}" presName="parentLin" presStyleCnt="0"/>
      <dgm:spPr/>
    </dgm:pt>
    <dgm:pt modelId="{EB500824-0000-40D7-8771-1A1C029B8EB4}" type="pres">
      <dgm:prSet presAssocID="{0AC38A8B-2E28-42F9-90DF-4790971E9C0B}" presName="parentLeftMargin" presStyleLbl="node1" presStyleIdx="1" presStyleCnt="4"/>
      <dgm:spPr/>
    </dgm:pt>
    <dgm:pt modelId="{860981D4-DA5D-4D8B-98B1-3AD52E5D9EA3}" type="pres">
      <dgm:prSet presAssocID="{0AC38A8B-2E28-42F9-90DF-4790971E9C0B}" presName="parentText" presStyleLbl="node1" presStyleIdx="2" presStyleCnt="4">
        <dgm:presLayoutVars>
          <dgm:chMax val="0"/>
          <dgm:bulletEnabled val="1"/>
        </dgm:presLayoutVars>
      </dgm:prSet>
      <dgm:spPr/>
    </dgm:pt>
    <dgm:pt modelId="{B5A712FE-B46C-4604-B8E5-62A604228251}" type="pres">
      <dgm:prSet presAssocID="{0AC38A8B-2E28-42F9-90DF-4790971E9C0B}" presName="negativeSpace" presStyleCnt="0"/>
      <dgm:spPr/>
    </dgm:pt>
    <dgm:pt modelId="{687640EF-E0A0-4D24-A70F-BA017ACC8D10}" type="pres">
      <dgm:prSet presAssocID="{0AC38A8B-2E28-42F9-90DF-4790971E9C0B}" presName="childText" presStyleLbl="conFgAcc1" presStyleIdx="2" presStyleCnt="4">
        <dgm:presLayoutVars>
          <dgm:bulletEnabled val="1"/>
        </dgm:presLayoutVars>
      </dgm:prSet>
      <dgm:spPr/>
    </dgm:pt>
    <dgm:pt modelId="{79DE33C4-D3CE-4FEF-883F-353811D32CD9}" type="pres">
      <dgm:prSet presAssocID="{30237102-E8E0-45C4-A7CF-E642B58CD2DF}" presName="spaceBetweenRectangles" presStyleCnt="0"/>
      <dgm:spPr/>
    </dgm:pt>
    <dgm:pt modelId="{45F9CE86-07BD-4D3E-B37A-F8AB7A5B2A7A}" type="pres">
      <dgm:prSet presAssocID="{06D87946-412B-4162-9AD6-9C1D957C1456}" presName="parentLin" presStyleCnt="0"/>
      <dgm:spPr/>
    </dgm:pt>
    <dgm:pt modelId="{EC1449C3-0412-4DDC-94A8-106A66392064}" type="pres">
      <dgm:prSet presAssocID="{06D87946-412B-4162-9AD6-9C1D957C1456}" presName="parentLeftMargin" presStyleLbl="node1" presStyleIdx="2" presStyleCnt="4"/>
      <dgm:spPr/>
    </dgm:pt>
    <dgm:pt modelId="{6D032578-B8D0-4D73-9A4C-61F3537D5848}" type="pres">
      <dgm:prSet presAssocID="{06D87946-412B-4162-9AD6-9C1D957C1456}" presName="parentText" presStyleLbl="node1" presStyleIdx="3" presStyleCnt="4">
        <dgm:presLayoutVars>
          <dgm:chMax val="0"/>
          <dgm:bulletEnabled val="1"/>
        </dgm:presLayoutVars>
      </dgm:prSet>
      <dgm:spPr/>
    </dgm:pt>
    <dgm:pt modelId="{59C0659C-C58E-4DAE-8883-D149189EAF2C}" type="pres">
      <dgm:prSet presAssocID="{06D87946-412B-4162-9AD6-9C1D957C1456}" presName="negativeSpace" presStyleCnt="0"/>
      <dgm:spPr/>
    </dgm:pt>
    <dgm:pt modelId="{6A8A0779-CDBB-4181-97DE-8E8CE988F2A7}" type="pres">
      <dgm:prSet presAssocID="{06D87946-412B-4162-9AD6-9C1D957C1456}" presName="childText" presStyleLbl="conFgAcc1" presStyleIdx="3" presStyleCnt="4">
        <dgm:presLayoutVars>
          <dgm:bulletEnabled val="1"/>
        </dgm:presLayoutVars>
      </dgm:prSet>
      <dgm:spPr/>
    </dgm:pt>
  </dgm:ptLst>
  <dgm:cxnLst>
    <dgm:cxn modelId="{51E73E07-75FF-4BB4-BE88-6E600A71D81D}" type="presOf" srcId="{33AC0FFE-8052-4208-ABCC-3D96CF80BE7A}" destId="{2792914D-49C9-4623-8321-68A68AE86B3A}" srcOrd="0" destOrd="0" presId="urn:microsoft.com/office/officeart/2005/8/layout/list1"/>
    <dgm:cxn modelId="{B136B61C-307C-4EFD-A665-FA6A731DD303}" srcId="{63999028-DAA6-4DB2-AFDD-5DDDB9832AE4}" destId="{06D87946-412B-4162-9AD6-9C1D957C1456}" srcOrd="3" destOrd="0" parTransId="{2EC2F720-07F0-4D96-82E8-9E012585FF8C}" sibTransId="{512C4CF2-D4A4-4508-8038-F1B44117D611}"/>
    <dgm:cxn modelId="{123D2331-86E6-448E-9054-3D813580904C}" type="presOf" srcId="{35202E4A-EC79-41A3-BE07-3B2F5EA56DBD}" destId="{AEA1E3B2-439E-4CEE-8678-54C7AEDB8C99}" srcOrd="0" destOrd="0" presId="urn:microsoft.com/office/officeart/2005/8/layout/list1"/>
    <dgm:cxn modelId="{A69C3A5E-A401-4532-9FE0-A5A3FBF025DD}" type="presOf" srcId="{06D87946-412B-4162-9AD6-9C1D957C1456}" destId="{EC1449C3-0412-4DDC-94A8-106A66392064}" srcOrd="0" destOrd="0" presId="urn:microsoft.com/office/officeart/2005/8/layout/list1"/>
    <dgm:cxn modelId="{263A586B-C9E2-4F56-937B-1F373341A0D2}" type="presOf" srcId="{06D87946-412B-4162-9AD6-9C1D957C1456}" destId="{6D032578-B8D0-4D73-9A4C-61F3537D5848}" srcOrd="1" destOrd="0" presId="urn:microsoft.com/office/officeart/2005/8/layout/list1"/>
    <dgm:cxn modelId="{E2ECAB73-CFA6-48A7-BC4D-91C80F6D51BB}" type="presOf" srcId="{35202E4A-EC79-41A3-BE07-3B2F5EA56DBD}" destId="{B5AAB773-8573-499D-B2E0-D93C3011139E}" srcOrd="1" destOrd="0" presId="urn:microsoft.com/office/officeart/2005/8/layout/list1"/>
    <dgm:cxn modelId="{85849290-A596-4795-BC60-796633A24808}" type="presOf" srcId="{0AC38A8B-2E28-42F9-90DF-4790971E9C0B}" destId="{EB500824-0000-40D7-8771-1A1C029B8EB4}" srcOrd="0" destOrd="0" presId="urn:microsoft.com/office/officeart/2005/8/layout/list1"/>
    <dgm:cxn modelId="{AC866196-D43F-4238-8003-151AB11AB88E}" srcId="{63999028-DAA6-4DB2-AFDD-5DDDB9832AE4}" destId="{0AC38A8B-2E28-42F9-90DF-4790971E9C0B}" srcOrd="2" destOrd="0" parTransId="{93E5AE99-4028-42D6-874F-E4E21FBDCAF5}" sibTransId="{30237102-E8E0-45C4-A7CF-E642B58CD2DF}"/>
    <dgm:cxn modelId="{F806A29B-8A2D-449E-A98C-C0659CCD1542}" srcId="{63999028-DAA6-4DB2-AFDD-5DDDB9832AE4}" destId="{33AC0FFE-8052-4208-ABCC-3D96CF80BE7A}" srcOrd="0" destOrd="0" parTransId="{F26621A9-7954-4D4D-867D-BB804E8B5A7D}" sibTransId="{436B7C06-E0F5-4600-A333-4B1AC6CF9764}"/>
    <dgm:cxn modelId="{35E4989C-3741-4F7F-85FA-264FD2D6976D}" type="presOf" srcId="{33AC0FFE-8052-4208-ABCC-3D96CF80BE7A}" destId="{1821A912-6C5B-47E3-AC91-5E3EE3BAB1D5}" srcOrd="1" destOrd="0" presId="urn:microsoft.com/office/officeart/2005/8/layout/list1"/>
    <dgm:cxn modelId="{7AF4B7E4-FB6C-454B-955C-29C1ADD923A8}" type="presOf" srcId="{63999028-DAA6-4DB2-AFDD-5DDDB9832AE4}" destId="{8D4DA19E-5391-4681-9EB1-181C0F64B028}" srcOrd="0" destOrd="0" presId="urn:microsoft.com/office/officeart/2005/8/layout/list1"/>
    <dgm:cxn modelId="{0FF2ACF2-D5E3-4871-8648-5E3361D9553E}" srcId="{63999028-DAA6-4DB2-AFDD-5DDDB9832AE4}" destId="{35202E4A-EC79-41A3-BE07-3B2F5EA56DBD}" srcOrd="1" destOrd="0" parTransId="{2628B7F2-5A8C-427F-950C-2D78AAE2FCA5}" sibTransId="{10152525-E827-414E-A1B4-AC741D0EAAAD}"/>
    <dgm:cxn modelId="{D4B2A7F6-90E0-4F4A-8175-1671234B98E7}" type="presOf" srcId="{0AC38A8B-2E28-42F9-90DF-4790971E9C0B}" destId="{860981D4-DA5D-4D8B-98B1-3AD52E5D9EA3}" srcOrd="1" destOrd="0" presId="urn:microsoft.com/office/officeart/2005/8/layout/list1"/>
    <dgm:cxn modelId="{4E146CE1-481B-4FF6-8885-2F9B81A42411}" type="presParOf" srcId="{8D4DA19E-5391-4681-9EB1-181C0F64B028}" destId="{09DCE9DD-0D9B-402A-8F5D-20C50E21E9C4}" srcOrd="0" destOrd="0" presId="urn:microsoft.com/office/officeart/2005/8/layout/list1"/>
    <dgm:cxn modelId="{80D4F40C-E0AF-41B0-A2B1-82AEEA3640B3}" type="presParOf" srcId="{09DCE9DD-0D9B-402A-8F5D-20C50E21E9C4}" destId="{2792914D-49C9-4623-8321-68A68AE86B3A}" srcOrd="0" destOrd="0" presId="urn:microsoft.com/office/officeart/2005/8/layout/list1"/>
    <dgm:cxn modelId="{960894DC-3FAD-44C3-B7C4-BAC9E001909C}" type="presParOf" srcId="{09DCE9DD-0D9B-402A-8F5D-20C50E21E9C4}" destId="{1821A912-6C5B-47E3-AC91-5E3EE3BAB1D5}" srcOrd="1" destOrd="0" presId="urn:microsoft.com/office/officeart/2005/8/layout/list1"/>
    <dgm:cxn modelId="{8331ADC6-F7A9-4A84-BCA7-5A8A5A898203}" type="presParOf" srcId="{8D4DA19E-5391-4681-9EB1-181C0F64B028}" destId="{88FE34D9-1E37-4AC1-AC5B-5EEEE9F40CDA}" srcOrd="1" destOrd="0" presId="urn:microsoft.com/office/officeart/2005/8/layout/list1"/>
    <dgm:cxn modelId="{F7533D70-69FC-47B0-8C9A-4DF631C186C8}" type="presParOf" srcId="{8D4DA19E-5391-4681-9EB1-181C0F64B028}" destId="{1DC1E513-801C-4891-B80B-8AB962B119E8}" srcOrd="2" destOrd="0" presId="urn:microsoft.com/office/officeart/2005/8/layout/list1"/>
    <dgm:cxn modelId="{3E1EB611-AD00-4F2F-BE39-8EC338D30971}" type="presParOf" srcId="{8D4DA19E-5391-4681-9EB1-181C0F64B028}" destId="{0A9DF209-851C-4EBD-BEA5-6E4F955362A3}" srcOrd="3" destOrd="0" presId="urn:microsoft.com/office/officeart/2005/8/layout/list1"/>
    <dgm:cxn modelId="{A55C7E31-94E0-4FB6-8765-8595644C0109}" type="presParOf" srcId="{8D4DA19E-5391-4681-9EB1-181C0F64B028}" destId="{F18CB9B1-89C8-45B3-BC37-2E77729FFDA8}" srcOrd="4" destOrd="0" presId="urn:microsoft.com/office/officeart/2005/8/layout/list1"/>
    <dgm:cxn modelId="{0FD15C3F-E284-454B-8366-E8608B42E285}" type="presParOf" srcId="{F18CB9B1-89C8-45B3-BC37-2E77729FFDA8}" destId="{AEA1E3B2-439E-4CEE-8678-54C7AEDB8C99}" srcOrd="0" destOrd="0" presId="urn:microsoft.com/office/officeart/2005/8/layout/list1"/>
    <dgm:cxn modelId="{9DE82E31-7460-4840-AB6D-6F8E501D8C8D}" type="presParOf" srcId="{F18CB9B1-89C8-45B3-BC37-2E77729FFDA8}" destId="{B5AAB773-8573-499D-B2E0-D93C3011139E}" srcOrd="1" destOrd="0" presId="urn:microsoft.com/office/officeart/2005/8/layout/list1"/>
    <dgm:cxn modelId="{25FA332B-7E35-4A34-9A3E-DEA3C5AE51A4}" type="presParOf" srcId="{8D4DA19E-5391-4681-9EB1-181C0F64B028}" destId="{44E584F7-9C5D-4A6B-B1CF-CEF00AF7AA2E}" srcOrd="5" destOrd="0" presId="urn:microsoft.com/office/officeart/2005/8/layout/list1"/>
    <dgm:cxn modelId="{3C28212E-677E-4E0C-B12E-CF2C8ABA7204}" type="presParOf" srcId="{8D4DA19E-5391-4681-9EB1-181C0F64B028}" destId="{0A984810-79CA-4D45-9DA6-F8DE135A8BC3}" srcOrd="6" destOrd="0" presId="urn:microsoft.com/office/officeart/2005/8/layout/list1"/>
    <dgm:cxn modelId="{EC96CFF3-4DA6-41BB-B44C-D09F75898B87}" type="presParOf" srcId="{8D4DA19E-5391-4681-9EB1-181C0F64B028}" destId="{666835A1-5F0A-4A5F-80BC-C75C0495B769}" srcOrd="7" destOrd="0" presId="urn:microsoft.com/office/officeart/2005/8/layout/list1"/>
    <dgm:cxn modelId="{EB99E40E-8348-43C3-9EB9-60779F91E4E2}" type="presParOf" srcId="{8D4DA19E-5391-4681-9EB1-181C0F64B028}" destId="{D9616055-CC65-4AFC-B4EF-8F502152DF2D}" srcOrd="8" destOrd="0" presId="urn:microsoft.com/office/officeart/2005/8/layout/list1"/>
    <dgm:cxn modelId="{4AC6C8ED-30C1-4CFD-A7AF-659738749A88}" type="presParOf" srcId="{D9616055-CC65-4AFC-B4EF-8F502152DF2D}" destId="{EB500824-0000-40D7-8771-1A1C029B8EB4}" srcOrd="0" destOrd="0" presId="urn:microsoft.com/office/officeart/2005/8/layout/list1"/>
    <dgm:cxn modelId="{08557F5A-645E-4823-B7F4-E04817B335B1}" type="presParOf" srcId="{D9616055-CC65-4AFC-B4EF-8F502152DF2D}" destId="{860981D4-DA5D-4D8B-98B1-3AD52E5D9EA3}" srcOrd="1" destOrd="0" presId="urn:microsoft.com/office/officeart/2005/8/layout/list1"/>
    <dgm:cxn modelId="{D5C59030-C52A-441E-9A21-AC59439708DD}" type="presParOf" srcId="{8D4DA19E-5391-4681-9EB1-181C0F64B028}" destId="{B5A712FE-B46C-4604-B8E5-62A604228251}" srcOrd="9" destOrd="0" presId="urn:microsoft.com/office/officeart/2005/8/layout/list1"/>
    <dgm:cxn modelId="{4DE73CE1-34CC-4ABC-BF96-223A8595CC9C}" type="presParOf" srcId="{8D4DA19E-5391-4681-9EB1-181C0F64B028}" destId="{687640EF-E0A0-4D24-A70F-BA017ACC8D10}" srcOrd="10" destOrd="0" presId="urn:microsoft.com/office/officeart/2005/8/layout/list1"/>
    <dgm:cxn modelId="{CB02CF72-28D9-4441-953F-EEDF4F0000D2}" type="presParOf" srcId="{8D4DA19E-5391-4681-9EB1-181C0F64B028}" destId="{79DE33C4-D3CE-4FEF-883F-353811D32CD9}" srcOrd="11" destOrd="0" presId="urn:microsoft.com/office/officeart/2005/8/layout/list1"/>
    <dgm:cxn modelId="{97035A54-A2D3-4756-B16E-96DB9FF4A119}" type="presParOf" srcId="{8D4DA19E-5391-4681-9EB1-181C0F64B028}" destId="{45F9CE86-07BD-4D3E-B37A-F8AB7A5B2A7A}" srcOrd="12" destOrd="0" presId="urn:microsoft.com/office/officeart/2005/8/layout/list1"/>
    <dgm:cxn modelId="{4549638A-A963-48BC-88E8-ADC34FB4FA89}" type="presParOf" srcId="{45F9CE86-07BD-4D3E-B37A-F8AB7A5B2A7A}" destId="{EC1449C3-0412-4DDC-94A8-106A66392064}" srcOrd="0" destOrd="0" presId="urn:microsoft.com/office/officeart/2005/8/layout/list1"/>
    <dgm:cxn modelId="{08D955F3-9B59-4FEA-9672-402B9BADCFDE}" type="presParOf" srcId="{45F9CE86-07BD-4D3E-B37A-F8AB7A5B2A7A}" destId="{6D032578-B8D0-4D73-9A4C-61F3537D5848}" srcOrd="1" destOrd="0" presId="urn:microsoft.com/office/officeart/2005/8/layout/list1"/>
    <dgm:cxn modelId="{6B8F6D13-AFFF-408C-BDE2-9E8D583D1E0A}" type="presParOf" srcId="{8D4DA19E-5391-4681-9EB1-181C0F64B028}" destId="{59C0659C-C58E-4DAE-8883-D149189EAF2C}" srcOrd="13" destOrd="0" presId="urn:microsoft.com/office/officeart/2005/8/layout/list1"/>
    <dgm:cxn modelId="{0F7A7358-638A-458F-AA6C-44EFD2870C10}" type="presParOf" srcId="{8D4DA19E-5391-4681-9EB1-181C0F64B028}" destId="{6A8A0779-CDBB-4181-97DE-8E8CE988F2A7}"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A0B85-4B20-49B5-8A88-107534B4C0E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8A2C651-F02A-4E02-A23A-793941CA335A}">
      <dgm:prSet/>
      <dgm:spPr/>
      <dgm:t>
        <a:bodyPr/>
        <a:lstStyle/>
        <a:p>
          <a:r>
            <a:rPr lang="fr-FR" b="0" i="0"/>
            <a:t>Tout acte de l'état civil des Français et des étrangers fait en pays étranger et rédigé dans les formes usitées dans ce pays </a:t>
          </a:r>
          <a:r>
            <a:rPr lang="fr-FR" b="1" i="0"/>
            <a:t>fait foi</a:t>
          </a:r>
          <a:r>
            <a:rPr lang="fr-FR" b="0" i="0"/>
            <a:t>, </a:t>
          </a:r>
          <a:endParaRPr lang="en-US"/>
        </a:p>
      </dgm:t>
    </dgm:pt>
    <dgm:pt modelId="{A1EF96C3-CE2E-4390-ADD3-8CDA5FEBF8CA}" type="parTrans" cxnId="{773B630E-682C-461F-A397-1A443699B19B}">
      <dgm:prSet/>
      <dgm:spPr/>
      <dgm:t>
        <a:bodyPr/>
        <a:lstStyle/>
        <a:p>
          <a:endParaRPr lang="en-US"/>
        </a:p>
      </dgm:t>
    </dgm:pt>
    <dgm:pt modelId="{4651961E-27A9-4DA0-B5DE-A14917D95F67}" type="sibTrans" cxnId="{773B630E-682C-461F-A397-1A443699B19B}">
      <dgm:prSet/>
      <dgm:spPr/>
      <dgm:t>
        <a:bodyPr/>
        <a:lstStyle/>
        <a:p>
          <a:endParaRPr lang="en-US"/>
        </a:p>
      </dgm:t>
    </dgm:pt>
    <dgm:pt modelId="{4F0C2DC3-66A1-4E63-822B-9529611711DE}">
      <dgm:prSet/>
      <dgm:spPr/>
      <dgm:t>
        <a:bodyPr/>
        <a:lstStyle/>
        <a:p>
          <a:r>
            <a:rPr lang="fr-FR" b="1" i="0"/>
            <a:t>sauf </a:t>
          </a:r>
          <a:r>
            <a:rPr lang="fr-FR" b="0" i="0"/>
            <a:t>si d'autres actes ou pièces détenus, des données extérieures ou des éléments tirés de l'acte lui-même </a:t>
          </a:r>
          <a:endParaRPr lang="en-US"/>
        </a:p>
      </dgm:t>
    </dgm:pt>
    <dgm:pt modelId="{CDBDBA3C-54B7-49C9-B94B-0FD3D1BABBD9}" type="parTrans" cxnId="{A940FE17-D5B3-4E01-959C-3EAB823B4754}">
      <dgm:prSet/>
      <dgm:spPr/>
      <dgm:t>
        <a:bodyPr/>
        <a:lstStyle/>
        <a:p>
          <a:endParaRPr lang="en-US"/>
        </a:p>
      </dgm:t>
    </dgm:pt>
    <dgm:pt modelId="{035444C3-8A35-43FB-BECB-471130324F44}" type="sibTrans" cxnId="{A940FE17-D5B3-4E01-959C-3EAB823B4754}">
      <dgm:prSet/>
      <dgm:spPr/>
      <dgm:t>
        <a:bodyPr/>
        <a:lstStyle/>
        <a:p>
          <a:endParaRPr lang="en-US"/>
        </a:p>
      </dgm:t>
    </dgm:pt>
    <dgm:pt modelId="{4D6596F8-413D-462D-9FC2-E5E8DFF216F4}">
      <dgm:prSet/>
      <dgm:spPr/>
      <dgm:t>
        <a:bodyPr/>
        <a:lstStyle/>
        <a:p>
          <a:r>
            <a:rPr lang="fr-FR" b="0" i="0"/>
            <a:t>établissent, le cas échéant </a:t>
          </a:r>
          <a:r>
            <a:rPr lang="fr-FR" b="1" i="0"/>
            <a:t>après toutes vérifications utiles</a:t>
          </a:r>
          <a:r>
            <a:rPr lang="fr-FR" b="0" i="0"/>
            <a:t>, </a:t>
          </a:r>
          <a:endParaRPr lang="en-US"/>
        </a:p>
      </dgm:t>
    </dgm:pt>
    <dgm:pt modelId="{87F2820C-8FDF-4DF7-958F-DB7FBA83E951}" type="parTrans" cxnId="{24AD8E12-4BD3-4C3F-89B0-DB19D224B2B2}">
      <dgm:prSet/>
      <dgm:spPr/>
      <dgm:t>
        <a:bodyPr/>
        <a:lstStyle/>
        <a:p>
          <a:endParaRPr lang="en-US"/>
        </a:p>
      </dgm:t>
    </dgm:pt>
    <dgm:pt modelId="{7ACA336E-A54C-41D6-8FF7-C42C4E1A128C}" type="sibTrans" cxnId="{24AD8E12-4BD3-4C3F-89B0-DB19D224B2B2}">
      <dgm:prSet/>
      <dgm:spPr/>
      <dgm:t>
        <a:bodyPr/>
        <a:lstStyle/>
        <a:p>
          <a:endParaRPr lang="en-US"/>
        </a:p>
      </dgm:t>
    </dgm:pt>
    <dgm:pt modelId="{C0E8A96E-5F4F-459E-A741-B71D09CE394F}">
      <dgm:prSet/>
      <dgm:spPr/>
      <dgm:t>
        <a:bodyPr/>
        <a:lstStyle/>
        <a:p>
          <a:r>
            <a:rPr lang="fr-FR" b="1" i="0" dirty="0"/>
            <a:t>Que cet acte est </a:t>
          </a:r>
          <a:r>
            <a:rPr lang="fr-FR" b="1" i="1" dirty="0"/>
            <a:t>irrégulier</a:t>
          </a:r>
          <a:r>
            <a:rPr lang="fr-FR" b="1" i="0" dirty="0"/>
            <a:t>, </a:t>
          </a:r>
          <a:r>
            <a:rPr lang="fr-FR" b="1" i="1" dirty="0"/>
            <a:t>falsifié</a:t>
          </a:r>
          <a:r>
            <a:rPr lang="fr-FR" b="1" i="0" dirty="0"/>
            <a:t> </a:t>
          </a:r>
          <a:r>
            <a:rPr lang="fr-FR" b="1" i="1" dirty="0"/>
            <a:t>ou que les faits qui y sont déclarés ne correspondent pas à la réalité</a:t>
          </a:r>
          <a:r>
            <a:rPr lang="fr-FR" b="1" i="0" dirty="0"/>
            <a:t>.</a:t>
          </a:r>
          <a:endParaRPr lang="en-US" dirty="0"/>
        </a:p>
      </dgm:t>
    </dgm:pt>
    <dgm:pt modelId="{18B62394-F3FF-4815-B722-2B759D26CDD6}" type="parTrans" cxnId="{03B3EA1A-5AC7-410E-950A-0B89DE75C68A}">
      <dgm:prSet/>
      <dgm:spPr/>
      <dgm:t>
        <a:bodyPr/>
        <a:lstStyle/>
        <a:p>
          <a:endParaRPr lang="en-US"/>
        </a:p>
      </dgm:t>
    </dgm:pt>
    <dgm:pt modelId="{7CDDDB3B-B6F1-4C90-B0C4-D129AC05D08F}" type="sibTrans" cxnId="{03B3EA1A-5AC7-410E-950A-0B89DE75C68A}">
      <dgm:prSet/>
      <dgm:spPr/>
      <dgm:t>
        <a:bodyPr/>
        <a:lstStyle/>
        <a:p>
          <a:endParaRPr lang="en-US"/>
        </a:p>
      </dgm:t>
    </dgm:pt>
    <dgm:pt modelId="{4B46181A-EEA1-4CDD-803C-5C2C80A15213}">
      <dgm:prSet/>
      <dgm:spPr/>
      <dgm:t>
        <a:bodyPr/>
        <a:lstStyle/>
        <a:p>
          <a:r>
            <a:rPr lang="fr-FR" b="0" i="0"/>
            <a:t>Celle-ci est appréciée au regard de la loi française.</a:t>
          </a:r>
          <a:endParaRPr lang="en-US"/>
        </a:p>
      </dgm:t>
    </dgm:pt>
    <dgm:pt modelId="{70F8B6D3-1F5C-4694-B564-D770940C43B4}" type="parTrans" cxnId="{24A61CD7-959D-4B9E-BF1C-B7E6AA86894A}">
      <dgm:prSet/>
      <dgm:spPr/>
      <dgm:t>
        <a:bodyPr/>
        <a:lstStyle/>
        <a:p>
          <a:endParaRPr lang="en-US"/>
        </a:p>
      </dgm:t>
    </dgm:pt>
    <dgm:pt modelId="{93C1AC5D-FB60-4E4B-8D36-C735E4E0BA13}" type="sibTrans" cxnId="{24A61CD7-959D-4B9E-BF1C-B7E6AA86894A}">
      <dgm:prSet/>
      <dgm:spPr/>
      <dgm:t>
        <a:bodyPr/>
        <a:lstStyle/>
        <a:p>
          <a:endParaRPr lang="en-US"/>
        </a:p>
      </dgm:t>
    </dgm:pt>
    <dgm:pt modelId="{5CC9B106-C1E2-4D1E-B16F-856A7AA408EB}" type="pres">
      <dgm:prSet presAssocID="{32CA0B85-4B20-49B5-8A88-107534B4C0EF}" presName="diagram" presStyleCnt="0">
        <dgm:presLayoutVars>
          <dgm:dir/>
          <dgm:resizeHandles val="exact"/>
        </dgm:presLayoutVars>
      </dgm:prSet>
      <dgm:spPr/>
    </dgm:pt>
    <dgm:pt modelId="{0E91865B-AA74-47D2-AA8E-E678E0539498}" type="pres">
      <dgm:prSet presAssocID="{C8A2C651-F02A-4E02-A23A-793941CA335A}" presName="node" presStyleLbl="node1" presStyleIdx="0" presStyleCnt="5">
        <dgm:presLayoutVars>
          <dgm:bulletEnabled val="1"/>
        </dgm:presLayoutVars>
      </dgm:prSet>
      <dgm:spPr/>
    </dgm:pt>
    <dgm:pt modelId="{649EDD3A-677F-4090-8162-642C82B423C9}" type="pres">
      <dgm:prSet presAssocID="{4651961E-27A9-4DA0-B5DE-A14917D95F67}" presName="sibTrans" presStyleCnt="0"/>
      <dgm:spPr/>
    </dgm:pt>
    <dgm:pt modelId="{54BD37E4-5405-488A-A775-2135C4D37AF4}" type="pres">
      <dgm:prSet presAssocID="{4F0C2DC3-66A1-4E63-822B-9529611711DE}" presName="node" presStyleLbl="node1" presStyleIdx="1" presStyleCnt="5">
        <dgm:presLayoutVars>
          <dgm:bulletEnabled val="1"/>
        </dgm:presLayoutVars>
      </dgm:prSet>
      <dgm:spPr/>
    </dgm:pt>
    <dgm:pt modelId="{4780258B-2A05-46BE-BD87-CB358CB51197}" type="pres">
      <dgm:prSet presAssocID="{035444C3-8A35-43FB-BECB-471130324F44}" presName="sibTrans" presStyleCnt="0"/>
      <dgm:spPr/>
    </dgm:pt>
    <dgm:pt modelId="{35F9D16A-8E93-49FD-95ED-8234499B359A}" type="pres">
      <dgm:prSet presAssocID="{4D6596F8-413D-462D-9FC2-E5E8DFF216F4}" presName="node" presStyleLbl="node1" presStyleIdx="2" presStyleCnt="5">
        <dgm:presLayoutVars>
          <dgm:bulletEnabled val="1"/>
        </dgm:presLayoutVars>
      </dgm:prSet>
      <dgm:spPr/>
    </dgm:pt>
    <dgm:pt modelId="{F6DA4BA3-9C3D-49E7-998C-9C08EB894787}" type="pres">
      <dgm:prSet presAssocID="{7ACA336E-A54C-41D6-8FF7-C42C4E1A128C}" presName="sibTrans" presStyleCnt="0"/>
      <dgm:spPr/>
    </dgm:pt>
    <dgm:pt modelId="{71D8521B-9385-4558-9EAB-AF145E489F60}" type="pres">
      <dgm:prSet presAssocID="{C0E8A96E-5F4F-459E-A741-B71D09CE394F}" presName="node" presStyleLbl="node1" presStyleIdx="3" presStyleCnt="5">
        <dgm:presLayoutVars>
          <dgm:bulletEnabled val="1"/>
        </dgm:presLayoutVars>
      </dgm:prSet>
      <dgm:spPr/>
    </dgm:pt>
    <dgm:pt modelId="{1BE7781D-31C6-40FF-8F2A-947E279DFB3C}" type="pres">
      <dgm:prSet presAssocID="{7CDDDB3B-B6F1-4C90-B0C4-D129AC05D08F}" presName="sibTrans" presStyleCnt="0"/>
      <dgm:spPr/>
    </dgm:pt>
    <dgm:pt modelId="{98BE5BDA-CDA3-403E-B40E-93712700124F}" type="pres">
      <dgm:prSet presAssocID="{4B46181A-EEA1-4CDD-803C-5C2C80A15213}" presName="node" presStyleLbl="node1" presStyleIdx="4" presStyleCnt="5">
        <dgm:presLayoutVars>
          <dgm:bulletEnabled val="1"/>
        </dgm:presLayoutVars>
      </dgm:prSet>
      <dgm:spPr/>
    </dgm:pt>
  </dgm:ptLst>
  <dgm:cxnLst>
    <dgm:cxn modelId="{773B630E-682C-461F-A397-1A443699B19B}" srcId="{32CA0B85-4B20-49B5-8A88-107534B4C0EF}" destId="{C8A2C651-F02A-4E02-A23A-793941CA335A}" srcOrd="0" destOrd="0" parTransId="{A1EF96C3-CE2E-4390-ADD3-8CDA5FEBF8CA}" sibTransId="{4651961E-27A9-4DA0-B5DE-A14917D95F67}"/>
    <dgm:cxn modelId="{24AD8E12-4BD3-4C3F-89B0-DB19D224B2B2}" srcId="{32CA0B85-4B20-49B5-8A88-107534B4C0EF}" destId="{4D6596F8-413D-462D-9FC2-E5E8DFF216F4}" srcOrd="2" destOrd="0" parTransId="{87F2820C-8FDF-4DF7-958F-DB7FBA83E951}" sibTransId="{7ACA336E-A54C-41D6-8FF7-C42C4E1A128C}"/>
    <dgm:cxn modelId="{A940FE17-D5B3-4E01-959C-3EAB823B4754}" srcId="{32CA0B85-4B20-49B5-8A88-107534B4C0EF}" destId="{4F0C2DC3-66A1-4E63-822B-9529611711DE}" srcOrd="1" destOrd="0" parTransId="{CDBDBA3C-54B7-49C9-B94B-0FD3D1BABBD9}" sibTransId="{035444C3-8A35-43FB-BECB-471130324F44}"/>
    <dgm:cxn modelId="{03B3EA1A-5AC7-410E-950A-0B89DE75C68A}" srcId="{32CA0B85-4B20-49B5-8A88-107534B4C0EF}" destId="{C0E8A96E-5F4F-459E-A741-B71D09CE394F}" srcOrd="3" destOrd="0" parTransId="{18B62394-F3FF-4815-B722-2B759D26CDD6}" sibTransId="{7CDDDB3B-B6F1-4C90-B0C4-D129AC05D08F}"/>
    <dgm:cxn modelId="{5573F22E-BF1B-4286-B866-9C9A160D68AC}" type="presOf" srcId="{4D6596F8-413D-462D-9FC2-E5E8DFF216F4}" destId="{35F9D16A-8E93-49FD-95ED-8234499B359A}" srcOrd="0" destOrd="0" presId="urn:microsoft.com/office/officeart/2005/8/layout/default"/>
    <dgm:cxn modelId="{E1B6FC6E-6DFE-4603-8F75-D20950B54982}" type="presOf" srcId="{32CA0B85-4B20-49B5-8A88-107534B4C0EF}" destId="{5CC9B106-C1E2-4D1E-B16F-856A7AA408EB}" srcOrd="0" destOrd="0" presId="urn:microsoft.com/office/officeart/2005/8/layout/default"/>
    <dgm:cxn modelId="{18F03592-F78B-4640-84A8-1677C09CF1A0}" type="presOf" srcId="{C8A2C651-F02A-4E02-A23A-793941CA335A}" destId="{0E91865B-AA74-47D2-AA8E-E678E0539498}" srcOrd="0" destOrd="0" presId="urn:microsoft.com/office/officeart/2005/8/layout/default"/>
    <dgm:cxn modelId="{B1AA5592-218A-416E-8E93-E52EFCF880EC}" type="presOf" srcId="{4F0C2DC3-66A1-4E63-822B-9529611711DE}" destId="{54BD37E4-5405-488A-A775-2135C4D37AF4}" srcOrd="0" destOrd="0" presId="urn:microsoft.com/office/officeart/2005/8/layout/default"/>
    <dgm:cxn modelId="{31D1FA92-3F67-4E52-BF74-34BEB16B405E}" type="presOf" srcId="{C0E8A96E-5F4F-459E-A741-B71D09CE394F}" destId="{71D8521B-9385-4558-9EAB-AF145E489F60}" srcOrd="0" destOrd="0" presId="urn:microsoft.com/office/officeart/2005/8/layout/default"/>
    <dgm:cxn modelId="{24A61CD7-959D-4B9E-BF1C-B7E6AA86894A}" srcId="{32CA0B85-4B20-49B5-8A88-107534B4C0EF}" destId="{4B46181A-EEA1-4CDD-803C-5C2C80A15213}" srcOrd="4" destOrd="0" parTransId="{70F8B6D3-1F5C-4694-B564-D770940C43B4}" sibTransId="{93C1AC5D-FB60-4E4B-8D36-C735E4E0BA13}"/>
    <dgm:cxn modelId="{ED132EE3-F87A-42E4-A81B-0E06F92CDD35}" type="presOf" srcId="{4B46181A-EEA1-4CDD-803C-5C2C80A15213}" destId="{98BE5BDA-CDA3-403E-B40E-93712700124F}" srcOrd="0" destOrd="0" presId="urn:microsoft.com/office/officeart/2005/8/layout/default"/>
    <dgm:cxn modelId="{808811B7-880B-4216-8D3C-4F38668ABC86}" type="presParOf" srcId="{5CC9B106-C1E2-4D1E-B16F-856A7AA408EB}" destId="{0E91865B-AA74-47D2-AA8E-E678E0539498}" srcOrd="0" destOrd="0" presId="urn:microsoft.com/office/officeart/2005/8/layout/default"/>
    <dgm:cxn modelId="{F50BED6E-FE73-4FF6-AB97-7281F54488D2}" type="presParOf" srcId="{5CC9B106-C1E2-4D1E-B16F-856A7AA408EB}" destId="{649EDD3A-677F-4090-8162-642C82B423C9}" srcOrd="1" destOrd="0" presId="urn:microsoft.com/office/officeart/2005/8/layout/default"/>
    <dgm:cxn modelId="{C08E5D53-0DD9-4D55-9F17-8184084FCAF6}" type="presParOf" srcId="{5CC9B106-C1E2-4D1E-B16F-856A7AA408EB}" destId="{54BD37E4-5405-488A-A775-2135C4D37AF4}" srcOrd="2" destOrd="0" presId="urn:microsoft.com/office/officeart/2005/8/layout/default"/>
    <dgm:cxn modelId="{AF0A5372-CD02-4E54-BEC9-7A4928B44B00}" type="presParOf" srcId="{5CC9B106-C1E2-4D1E-B16F-856A7AA408EB}" destId="{4780258B-2A05-46BE-BD87-CB358CB51197}" srcOrd="3" destOrd="0" presId="urn:microsoft.com/office/officeart/2005/8/layout/default"/>
    <dgm:cxn modelId="{772B1CE8-0F47-4384-B7EB-A07B0668E925}" type="presParOf" srcId="{5CC9B106-C1E2-4D1E-B16F-856A7AA408EB}" destId="{35F9D16A-8E93-49FD-95ED-8234499B359A}" srcOrd="4" destOrd="0" presId="urn:microsoft.com/office/officeart/2005/8/layout/default"/>
    <dgm:cxn modelId="{8F7E053A-13A5-44E3-BE01-114F7FE43BFB}" type="presParOf" srcId="{5CC9B106-C1E2-4D1E-B16F-856A7AA408EB}" destId="{F6DA4BA3-9C3D-49E7-998C-9C08EB894787}" srcOrd="5" destOrd="0" presId="urn:microsoft.com/office/officeart/2005/8/layout/default"/>
    <dgm:cxn modelId="{A6A7FDEB-8FC1-4E0E-B7B7-13C1B99D501F}" type="presParOf" srcId="{5CC9B106-C1E2-4D1E-B16F-856A7AA408EB}" destId="{71D8521B-9385-4558-9EAB-AF145E489F60}" srcOrd="6" destOrd="0" presId="urn:microsoft.com/office/officeart/2005/8/layout/default"/>
    <dgm:cxn modelId="{6748D338-3599-4658-84C2-1FB1984EBB9F}" type="presParOf" srcId="{5CC9B106-C1E2-4D1E-B16F-856A7AA408EB}" destId="{1BE7781D-31C6-40FF-8F2A-947E279DFB3C}" srcOrd="7" destOrd="0" presId="urn:microsoft.com/office/officeart/2005/8/layout/default"/>
    <dgm:cxn modelId="{A7574AEC-E7A7-4D5C-BCC2-6BF1556DEB32}" type="presParOf" srcId="{5CC9B106-C1E2-4D1E-B16F-856A7AA408EB}" destId="{98BE5BDA-CDA3-403E-B40E-93712700124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61836-2E70-489A-A9CD-E72C28281B19}">
      <dsp:nvSpPr>
        <dsp:cNvPr id="0" name=""/>
        <dsp:cNvSpPr/>
      </dsp:nvSpPr>
      <dsp:spPr>
        <a:xfrm>
          <a:off x="514745" y="108"/>
          <a:ext cx="3084488" cy="1233795"/>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fr-FR" sz="3100" kern="1200" dirty="0"/>
            <a:t>Parentalité</a:t>
          </a:r>
        </a:p>
      </dsp:txBody>
      <dsp:txXfrm>
        <a:off x="1131643" y="108"/>
        <a:ext cx="1850693" cy="1233795"/>
      </dsp:txXfrm>
    </dsp:sp>
    <dsp:sp modelId="{31363A95-901A-424E-A8F9-D46AAB08D539}">
      <dsp:nvSpPr>
        <dsp:cNvPr id="0" name=""/>
        <dsp:cNvSpPr/>
      </dsp:nvSpPr>
      <dsp:spPr>
        <a:xfrm>
          <a:off x="3198249" y="104981"/>
          <a:ext cx="2560125" cy="1024050"/>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kern="1200" dirty="0"/>
            <a:t>La parentalité définie comme la fonction parentale déliée du statut légal de parent</a:t>
          </a:r>
        </a:p>
      </dsp:txBody>
      <dsp:txXfrm>
        <a:off x="3710274" y="104981"/>
        <a:ext cx="1536075" cy="1024050"/>
      </dsp:txXfrm>
    </dsp:sp>
    <dsp:sp modelId="{6A1385FF-9314-4FFC-94D2-E3CD42C280A9}">
      <dsp:nvSpPr>
        <dsp:cNvPr id="0" name=""/>
        <dsp:cNvSpPr/>
      </dsp:nvSpPr>
      <dsp:spPr>
        <a:xfrm>
          <a:off x="514745" y="1406635"/>
          <a:ext cx="3084488" cy="1233795"/>
        </a:xfrm>
        <a:prstGeom prst="chevr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fr-FR" sz="3100" kern="1200" dirty="0"/>
            <a:t>Filiation</a:t>
          </a:r>
        </a:p>
      </dsp:txBody>
      <dsp:txXfrm>
        <a:off x="1131643" y="1406635"/>
        <a:ext cx="1850693" cy="1233795"/>
      </dsp:txXfrm>
    </dsp:sp>
    <dsp:sp modelId="{80348363-8288-4AB2-A046-CBD8CDA859A9}">
      <dsp:nvSpPr>
        <dsp:cNvPr id="0" name=""/>
        <dsp:cNvSpPr/>
      </dsp:nvSpPr>
      <dsp:spPr>
        <a:xfrm>
          <a:off x="3198249" y="1511507"/>
          <a:ext cx="2560125" cy="1024050"/>
        </a:xfrm>
        <a:prstGeom prst="chevron">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kern="1200" dirty="0"/>
            <a:t>Le lien juridique liant parents et enfants</a:t>
          </a:r>
        </a:p>
      </dsp:txBody>
      <dsp:txXfrm>
        <a:off x="3710274" y="1511507"/>
        <a:ext cx="1536075" cy="1024050"/>
      </dsp:txXfrm>
    </dsp:sp>
    <dsp:sp modelId="{E9B193C2-ECEF-4F6F-83F8-AFE65996EC5B}">
      <dsp:nvSpPr>
        <dsp:cNvPr id="0" name=""/>
        <dsp:cNvSpPr/>
      </dsp:nvSpPr>
      <dsp:spPr>
        <a:xfrm>
          <a:off x="514745" y="2813161"/>
          <a:ext cx="3084488" cy="1233795"/>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fr-FR" sz="3100" kern="1200" dirty="0"/>
            <a:t>Parenté</a:t>
          </a:r>
        </a:p>
      </dsp:txBody>
      <dsp:txXfrm>
        <a:off x="1131643" y="2813161"/>
        <a:ext cx="1850693" cy="1233795"/>
      </dsp:txXfrm>
    </dsp:sp>
    <dsp:sp modelId="{FB86CA0B-9CC2-4BC1-BB0B-A00C0E8EE9C6}">
      <dsp:nvSpPr>
        <dsp:cNvPr id="0" name=""/>
        <dsp:cNvSpPr/>
      </dsp:nvSpPr>
      <dsp:spPr>
        <a:xfrm>
          <a:off x="3198249" y="2918034"/>
          <a:ext cx="2560125" cy="1024050"/>
        </a:xfrm>
        <a:prstGeom prst="chevron">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kern="1200" dirty="0"/>
            <a:t>Lien juridique insérant dans une généalogie, lien existant entre des personnes dont l’une descend de l’autre ou entre des personnes dépendant d’un auteur commun </a:t>
          </a:r>
          <a:r>
            <a:rPr lang="fr-FR" sz="900" b="1" kern="1200" dirty="0"/>
            <a:t>ET</a:t>
          </a:r>
          <a:r>
            <a:rPr lang="fr-FR" sz="900" kern="1200" dirty="0"/>
            <a:t> reposant sur la filiation</a:t>
          </a:r>
        </a:p>
      </dsp:txBody>
      <dsp:txXfrm>
        <a:off x="3710274" y="2918034"/>
        <a:ext cx="1536075" cy="1024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1E513-801C-4891-B80B-8AB962B119E8}">
      <dsp:nvSpPr>
        <dsp:cNvPr id="0" name=""/>
        <dsp:cNvSpPr/>
      </dsp:nvSpPr>
      <dsp:spPr>
        <a:xfrm>
          <a:off x="0" y="779640"/>
          <a:ext cx="1752599" cy="151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21A912-6C5B-47E3-AC91-5E3EE3BAB1D5}">
      <dsp:nvSpPr>
        <dsp:cNvPr id="0" name=""/>
        <dsp:cNvSpPr/>
      </dsp:nvSpPr>
      <dsp:spPr>
        <a:xfrm>
          <a:off x="87629" y="691080"/>
          <a:ext cx="1226819" cy="177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71" tIns="0" rIns="46371" bIns="0" numCol="1" spcCol="1270" anchor="ctr" anchorCtr="0">
          <a:noAutofit/>
        </a:bodyPr>
        <a:lstStyle/>
        <a:p>
          <a:pPr marL="0" lvl="0" indent="0" algn="l" defTabSz="266700">
            <a:lnSpc>
              <a:spcPct val="90000"/>
            </a:lnSpc>
            <a:spcBef>
              <a:spcPct val="0"/>
            </a:spcBef>
            <a:spcAft>
              <a:spcPct val="35000"/>
            </a:spcAft>
            <a:buNone/>
          </a:pPr>
          <a:r>
            <a:rPr lang="fr-FR" sz="600" kern="1200" dirty="0"/>
            <a:t>L’autorité parentale</a:t>
          </a:r>
        </a:p>
      </dsp:txBody>
      <dsp:txXfrm>
        <a:off x="96275" y="699726"/>
        <a:ext cx="1209527" cy="159828"/>
      </dsp:txXfrm>
    </dsp:sp>
    <dsp:sp modelId="{0A984810-79CA-4D45-9DA6-F8DE135A8BC3}">
      <dsp:nvSpPr>
        <dsp:cNvPr id="0" name=""/>
        <dsp:cNvSpPr/>
      </dsp:nvSpPr>
      <dsp:spPr>
        <a:xfrm>
          <a:off x="0" y="1051800"/>
          <a:ext cx="1752599" cy="151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AB773-8573-499D-B2E0-D93C3011139E}">
      <dsp:nvSpPr>
        <dsp:cNvPr id="0" name=""/>
        <dsp:cNvSpPr/>
      </dsp:nvSpPr>
      <dsp:spPr>
        <a:xfrm>
          <a:off x="87629" y="963240"/>
          <a:ext cx="1226819" cy="1771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71" tIns="0" rIns="46371" bIns="0" numCol="1" spcCol="1270" anchor="ctr" anchorCtr="0">
          <a:noAutofit/>
        </a:bodyPr>
        <a:lstStyle/>
        <a:p>
          <a:pPr marL="0" lvl="0" indent="0" algn="l" defTabSz="266700">
            <a:lnSpc>
              <a:spcPct val="90000"/>
            </a:lnSpc>
            <a:spcBef>
              <a:spcPct val="0"/>
            </a:spcBef>
            <a:spcAft>
              <a:spcPct val="35000"/>
            </a:spcAft>
            <a:buNone/>
          </a:pPr>
          <a:r>
            <a:rPr lang="fr-FR" sz="600" kern="1200" dirty="0"/>
            <a:t>L’obligation alimentaire réciproque</a:t>
          </a:r>
        </a:p>
      </dsp:txBody>
      <dsp:txXfrm>
        <a:off x="96275" y="971886"/>
        <a:ext cx="1209527" cy="159828"/>
      </dsp:txXfrm>
    </dsp:sp>
    <dsp:sp modelId="{687640EF-E0A0-4D24-A70F-BA017ACC8D10}">
      <dsp:nvSpPr>
        <dsp:cNvPr id="0" name=""/>
        <dsp:cNvSpPr/>
      </dsp:nvSpPr>
      <dsp:spPr>
        <a:xfrm>
          <a:off x="0" y="1323960"/>
          <a:ext cx="1752599" cy="151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981D4-DA5D-4D8B-98B1-3AD52E5D9EA3}">
      <dsp:nvSpPr>
        <dsp:cNvPr id="0" name=""/>
        <dsp:cNvSpPr/>
      </dsp:nvSpPr>
      <dsp:spPr>
        <a:xfrm>
          <a:off x="87629" y="1235400"/>
          <a:ext cx="1226819" cy="1771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71" tIns="0" rIns="46371" bIns="0" numCol="1" spcCol="1270" anchor="ctr" anchorCtr="0">
          <a:noAutofit/>
        </a:bodyPr>
        <a:lstStyle/>
        <a:p>
          <a:pPr marL="0" lvl="0" indent="0" algn="l" defTabSz="266700">
            <a:lnSpc>
              <a:spcPct val="90000"/>
            </a:lnSpc>
            <a:spcBef>
              <a:spcPct val="0"/>
            </a:spcBef>
            <a:spcAft>
              <a:spcPct val="35000"/>
            </a:spcAft>
            <a:buNone/>
          </a:pPr>
          <a:r>
            <a:rPr lang="fr-FR" sz="600" kern="1200" dirty="0"/>
            <a:t>La transmission du nom</a:t>
          </a:r>
        </a:p>
      </dsp:txBody>
      <dsp:txXfrm>
        <a:off x="96275" y="1244046"/>
        <a:ext cx="1209527" cy="159828"/>
      </dsp:txXfrm>
    </dsp:sp>
    <dsp:sp modelId="{6A8A0779-CDBB-4181-97DE-8E8CE988F2A7}">
      <dsp:nvSpPr>
        <dsp:cNvPr id="0" name=""/>
        <dsp:cNvSpPr/>
      </dsp:nvSpPr>
      <dsp:spPr>
        <a:xfrm>
          <a:off x="0" y="1596120"/>
          <a:ext cx="1752599" cy="151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032578-B8D0-4D73-9A4C-61F3537D5848}">
      <dsp:nvSpPr>
        <dsp:cNvPr id="0" name=""/>
        <dsp:cNvSpPr/>
      </dsp:nvSpPr>
      <dsp:spPr>
        <a:xfrm>
          <a:off x="87629" y="1507560"/>
          <a:ext cx="1226819" cy="1771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71" tIns="0" rIns="46371" bIns="0" numCol="1" spcCol="1270" anchor="ctr" anchorCtr="0">
          <a:noAutofit/>
        </a:bodyPr>
        <a:lstStyle/>
        <a:p>
          <a:pPr marL="0" lvl="0" indent="0" algn="l" defTabSz="266700">
            <a:lnSpc>
              <a:spcPct val="90000"/>
            </a:lnSpc>
            <a:spcBef>
              <a:spcPct val="0"/>
            </a:spcBef>
            <a:spcAft>
              <a:spcPct val="35000"/>
            </a:spcAft>
            <a:buNone/>
          </a:pPr>
          <a:r>
            <a:rPr lang="fr-FR" sz="600" kern="1200" dirty="0"/>
            <a:t>La transmission du patrimoine</a:t>
          </a:r>
        </a:p>
      </dsp:txBody>
      <dsp:txXfrm>
        <a:off x="96275" y="1516206"/>
        <a:ext cx="1209527" cy="159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1865B-AA74-47D2-AA8E-E678E0539498}">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0" i="0" kern="1200"/>
            <a:t>Tout acte de l'état civil des Français et des étrangers fait en pays étranger et rédigé dans les formes usitées dans ce pays </a:t>
          </a:r>
          <a:r>
            <a:rPr lang="fr-FR" sz="1900" b="1" i="0" kern="1200"/>
            <a:t>fait foi</a:t>
          </a:r>
          <a:r>
            <a:rPr lang="fr-FR" sz="1900" b="0" i="0" kern="1200"/>
            <a:t>, </a:t>
          </a:r>
          <a:endParaRPr lang="en-US" sz="1900" kern="1200"/>
        </a:p>
      </dsp:txBody>
      <dsp:txXfrm>
        <a:off x="402550" y="1992"/>
        <a:ext cx="3034531" cy="1820718"/>
      </dsp:txXfrm>
    </dsp:sp>
    <dsp:sp modelId="{54BD37E4-5405-488A-A775-2135C4D37AF4}">
      <dsp:nvSpPr>
        <dsp:cNvPr id="0" name=""/>
        <dsp:cNvSpPr/>
      </dsp:nvSpPr>
      <dsp:spPr>
        <a:xfrm>
          <a:off x="3740534" y="199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i="0" kern="1200"/>
            <a:t>sauf </a:t>
          </a:r>
          <a:r>
            <a:rPr lang="fr-FR" sz="1900" b="0" i="0" kern="1200"/>
            <a:t>si d'autres actes ou pièces détenus, des données extérieures ou des éléments tirés de l'acte lui-même </a:t>
          </a:r>
          <a:endParaRPr lang="en-US" sz="1900" kern="1200"/>
        </a:p>
      </dsp:txBody>
      <dsp:txXfrm>
        <a:off x="3740534" y="1992"/>
        <a:ext cx="3034531" cy="1820718"/>
      </dsp:txXfrm>
    </dsp:sp>
    <dsp:sp modelId="{35F9D16A-8E93-49FD-95ED-8234499B359A}">
      <dsp:nvSpPr>
        <dsp:cNvPr id="0" name=""/>
        <dsp:cNvSpPr/>
      </dsp:nvSpPr>
      <dsp:spPr>
        <a:xfrm>
          <a:off x="7078518" y="1992"/>
          <a:ext cx="3034531" cy="1820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0" i="0" kern="1200"/>
            <a:t>établissent, le cas échéant </a:t>
          </a:r>
          <a:r>
            <a:rPr lang="fr-FR" sz="1900" b="1" i="0" kern="1200"/>
            <a:t>après toutes vérifications utiles</a:t>
          </a:r>
          <a:r>
            <a:rPr lang="fr-FR" sz="1900" b="0" i="0" kern="1200"/>
            <a:t>, </a:t>
          </a:r>
          <a:endParaRPr lang="en-US" sz="1900" kern="1200"/>
        </a:p>
      </dsp:txBody>
      <dsp:txXfrm>
        <a:off x="7078518" y="1992"/>
        <a:ext cx="3034531" cy="1820718"/>
      </dsp:txXfrm>
    </dsp:sp>
    <dsp:sp modelId="{71D8521B-9385-4558-9EAB-AF145E489F60}">
      <dsp:nvSpPr>
        <dsp:cNvPr id="0" name=""/>
        <dsp:cNvSpPr/>
      </dsp:nvSpPr>
      <dsp:spPr>
        <a:xfrm>
          <a:off x="2071542" y="2126164"/>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i="0" kern="1200" dirty="0"/>
            <a:t>Que cet acte est </a:t>
          </a:r>
          <a:r>
            <a:rPr lang="fr-FR" sz="1900" b="1" i="1" kern="1200" dirty="0"/>
            <a:t>irrégulier</a:t>
          </a:r>
          <a:r>
            <a:rPr lang="fr-FR" sz="1900" b="1" i="0" kern="1200" dirty="0"/>
            <a:t>, </a:t>
          </a:r>
          <a:r>
            <a:rPr lang="fr-FR" sz="1900" b="1" i="1" kern="1200" dirty="0"/>
            <a:t>falsifié</a:t>
          </a:r>
          <a:r>
            <a:rPr lang="fr-FR" sz="1900" b="1" i="0" kern="1200" dirty="0"/>
            <a:t> </a:t>
          </a:r>
          <a:r>
            <a:rPr lang="fr-FR" sz="1900" b="1" i="1" kern="1200" dirty="0"/>
            <a:t>ou que les faits qui y sont déclarés ne correspondent pas à la réalité</a:t>
          </a:r>
          <a:r>
            <a:rPr lang="fr-FR" sz="1900" b="1" i="0" kern="1200" dirty="0"/>
            <a:t>.</a:t>
          </a:r>
          <a:endParaRPr lang="en-US" sz="1900" kern="1200" dirty="0"/>
        </a:p>
      </dsp:txBody>
      <dsp:txXfrm>
        <a:off x="2071542" y="2126164"/>
        <a:ext cx="3034531" cy="1820718"/>
      </dsp:txXfrm>
    </dsp:sp>
    <dsp:sp modelId="{98BE5BDA-CDA3-403E-B40E-93712700124F}">
      <dsp:nvSpPr>
        <dsp:cNvPr id="0" name=""/>
        <dsp:cNvSpPr/>
      </dsp:nvSpPr>
      <dsp:spPr>
        <a:xfrm>
          <a:off x="5409526" y="2126164"/>
          <a:ext cx="3034531" cy="1820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0" i="0" kern="1200"/>
            <a:t>Celle-ci est appréciée au regard de la loi française.</a:t>
          </a:r>
          <a:endParaRPr lang="en-US" sz="1900" kern="1200"/>
        </a:p>
      </dsp:txBody>
      <dsp:txXfrm>
        <a:off x="5409526" y="2126164"/>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7A39D-2AC6-4B49-AD3C-A29FDB757EA3}" type="datetimeFigureOut">
              <a:rPr lang="fr-FR" smtClean="0"/>
              <a:t>18/03/2024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68D1C-6A4B-479C-ABAD-ABEBDCA55582}" type="slidenum">
              <a:rPr lang="fr-FR" smtClean="0"/>
              <a:t>‹N°›</a:t>
            </a:fld>
            <a:endParaRPr lang="fr-FR"/>
          </a:p>
        </p:txBody>
      </p:sp>
    </p:spTree>
    <p:extLst>
      <p:ext uri="{BB962C8B-B14F-4D97-AF65-F5344CB8AC3E}">
        <p14:creationId xmlns:p14="http://schemas.microsoft.com/office/powerpoint/2010/main" val="34714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7"/>
        <p:cNvGrpSpPr/>
        <p:nvPr/>
      </p:nvGrpSpPr>
      <p:grpSpPr>
        <a:xfrm>
          <a:off x="0" y="0"/>
          <a:ext cx="0" cy="0"/>
          <a:chOff x="0" y="0"/>
          <a:chExt cx="0" cy="0"/>
        </a:xfrm>
      </p:grpSpPr>
      <p:sp>
        <p:nvSpPr>
          <p:cNvPr id="15498" name="Google Shape;15498;gaf956b455a_0_3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9" name="Google Shape;15499;gaf956b455a_0_3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1B913-86A8-034F-8A4D-0EE03BA64342}"/>
              </a:ext>
            </a:extLst>
          </p:cNvPr>
          <p:cNvSpPr>
            <a:spLocks noGrp="1"/>
          </p:cNvSpPr>
          <p:nvPr>
            <p:ph type="title"/>
          </p:nvPr>
        </p:nvSpPr>
        <p:spPr>
          <a:xfrm>
            <a:off x="831850" y="838368"/>
            <a:ext cx="10515600" cy="2852737"/>
          </a:xfrm>
          <a:prstGeom prst="rect">
            <a:avLst/>
          </a:prstGeom>
        </p:spPr>
        <p:txBody>
          <a:bodyPr anchor="b"/>
          <a:lstStyle>
            <a:lvl1pPr>
              <a:defRPr sz="600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737F6C99-B52A-F6BD-1A97-B883101354CD}"/>
              </a:ext>
            </a:extLst>
          </p:cNvPr>
          <p:cNvSpPr>
            <a:spLocks noGrp="1"/>
          </p:cNvSpPr>
          <p:nvPr>
            <p:ph type="body" idx="1"/>
          </p:nvPr>
        </p:nvSpPr>
        <p:spPr>
          <a:xfrm>
            <a:off x="831850" y="37180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83B50D6-CF6E-1BFA-1408-30AA7080D85A}"/>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EE0E2300-4EDD-042C-0C67-67B2224945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942FB-BCFB-10D6-350E-88BE383CEAF0}"/>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156388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8" name="Image 7" descr="Une image contenant Graphique, clipart, graphisme, conception&#10;&#10;Description générée automatiquement">
            <a:extLst>
              <a:ext uri="{FF2B5EF4-FFF2-40B4-BE49-F238E27FC236}">
                <a16:creationId xmlns:a16="http://schemas.microsoft.com/office/drawing/2014/main" id="{BB666F52-604D-EA40-2509-0190E0D67D46}"/>
              </a:ext>
            </a:extLst>
          </p:cNvPr>
          <p:cNvPicPr>
            <a:picLocks noChangeAspect="1"/>
          </p:cNvPicPr>
          <p:nvPr userDrawn="1"/>
        </p:nvPicPr>
        <p:blipFill>
          <a:blip r:embed="rId2"/>
          <a:stretch>
            <a:fillRect/>
          </a:stretch>
        </p:blipFill>
        <p:spPr>
          <a:xfrm>
            <a:off x="2209800" y="1243013"/>
            <a:ext cx="7772400" cy="4371975"/>
          </a:xfrm>
          <a:prstGeom prst="rect">
            <a:avLst/>
          </a:prstGeom>
        </p:spPr>
      </p:pic>
      <p:sp>
        <p:nvSpPr>
          <p:cNvPr id="10" name="Ellipse 9">
            <a:extLst>
              <a:ext uri="{FF2B5EF4-FFF2-40B4-BE49-F238E27FC236}">
                <a16:creationId xmlns:a16="http://schemas.microsoft.com/office/drawing/2014/main" id="{093AD5A5-856C-7C58-0D85-4F82F08365FD}"/>
              </a:ext>
            </a:extLst>
          </p:cNvPr>
          <p:cNvSpPr/>
          <p:nvPr userDrawn="1"/>
        </p:nvSpPr>
        <p:spPr>
          <a:xfrm>
            <a:off x="10744200" y="5780314"/>
            <a:ext cx="1132114" cy="968829"/>
          </a:xfrm>
          <a:prstGeom prst="ellipse">
            <a:avLst/>
          </a:prstGeom>
          <a:solidFill>
            <a:srgbClr val="26AA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741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1B913-86A8-034F-8A4D-0EE03BA64342}"/>
              </a:ext>
            </a:extLst>
          </p:cNvPr>
          <p:cNvSpPr>
            <a:spLocks noGrp="1"/>
          </p:cNvSpPr>
          <p:nvPr>
            <p:ph type="title"/>
          </p:nvPr>
        </p:nvSpPr>
        <p:spPr>
          <a:xfrm>
            <a:off x="831850" y="838368"/>
            <a:ext cx="10515600" cy="2852737"/>
          </a:xfrm>
          <a:prstGeom prst="rect">
            <a:avLst/>
          </a:prstGeo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737F6C99-B52A-F6BD-1A97-B883101354CD}"/>
              </a:ext>
            </a:extLst>
          </p:cNvPr>
          <p:cNvSpPr>
            <a:spLocks noGrp="1"/>
          </p:cNvSpPr>
          <p:nvPr>
            <p:ph type="body" idx="1"/>
          </p:nvPr>
        </p:nvSpPr>
        <p:spPr>
          <a:xfrm>
            <a:off x="831850" y="37180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83B50D6-CF6E-1BFA-1408-30AA7080D85A}"/>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EE0E2300-4EDD-042C-0C67-67B2224945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942FB-BCFB-10D6-350E-88BE383CEAF0}"/>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4033713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Diapo">
    <p:spTree>
      <p:nvGrpSpPr>
        <p:cNvPr id="1" name=""/>
        <p:cNvGrpSpPr/>
        <p:nvPr/>
      </p:nvGrpSpPr>
      <p:grpSpPr>
        <a:xfrm>
          <a:off x="0" y="0"/>
          <a:ext cx="0" cy="0"/>
          <a:chOff x="0" y="0"/>
          <a:chExt cx="0" cy="0"/>
        </a:xfrm>
      </p:grpSpPr>
      <p:sp>
        <p:nvSpPr>
          <p:cNvPr id="7" name="Signalisation droite 6">
            <a:extLst>
              <a:ext uri="{FF2B5EF4-FFF2-40B4-BE49-F238E27FC236}">
                <a16:creationId xmlns:a16="http://schemas.microsoft.com/office/drawing/2014/main" id="{2FBA540E-1519-7313-DA83-AB2E4C2A10EF}"/>
              </a:ext>
            </a:extLst>
          </p:cNvPr>
          <p:cNvSpPr/>
          <p:nvPr userDrawn="1"/>
        </p:nvSpPr>
        <p:spPr>
          <a:xfrm>
            <a:off x="0" y="329499"/>
            <a:ext cx="7299737" cy="612000"/>
          </a:xfrm>
          <a:prstGeom prst="homePlate">
            <a:avLst/>
          </a:prstGeom>
          <a:gradFill flip="none" rotWithShape="1">
            <a:gsLst>
              <a:gs pos="0">
                <a:srgbClr val="F5A427"/>
              </a:gs>
              <a:gs pos="70000">
                <a:srgbClr val="F5A427"/>
              </a:gs>
              <a:gs pos="100000">
                <a:srgbClr val="F5A427">
                  <a:lumMod val="30000"/>
                  <a:lumOff val="70000"/>
                </a:srgbClr>
              </a:gs>
            </a:gsLst>
            <a:lin ang="0" scaled="0"/>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2" name="Titre 1">
            <a:extLst>
              <a:ext uri="{FF2B5EF4-FFF2-40B4-BE49-F238E27FC236}">
                <a16:creationId xmlns:a16="http://schemas.microsoft.com/office/drawing/2014/main" id="{D370FF8A-B632-5BAC-7E36-0B82C2899DE9}"/>
              </a:ext>
            </a:extLst>
          </p:cNvPr>
          <p:cNvSpPr>
            <a:spLocks noGrp="1"/>
          </p:cNvSpPr>
          <p:nvPr>
            <p:ph type="title"/>
          </p:nvPr>
        </p:nvSpPr>
        <p:spPr>
          <a:xfrm>
            <a:off x="838200" y="333621"/>
            <a:ext cx="10515600" cy="648000"/>
          </a:xfrm>
          <a:prstGeom prst="rect">
            <a:avLst/>
          </a:prstGeom>
        </p:spPr>
        <p:txBody>
          <a:bodyPr>
            <a:normAutofit/>
          </a:bodyPr>
          <a:lstStyle>
            <a:lvl1pPr>
              <a:defRPr sz="36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7DACE943-2364-43B6-6C90-3252C1F23E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F7D68F-9A14-B74D-E870-45B69664D810}"/>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AB4C81CE-CD08-B3AC-BD31-7DDFCEE5E4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53763F-A695-7201-0465-A2CC95AC34A4}"/>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374929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4DB551-B575-4092-ABF6-280B22C15E3F}" type="datetime1">
              <a:rPr lang="fr-FR" smtClean="0"/>
              <a:t>18/03/2024</a:t>
            </a:fld>
            <a:endParaRPr lang="fr-FR"/>
          </a:p>
        </p:txBody>
      </p:sp>
      <p:sp>
        <p:nvSpPr>
          <p:cNvPr id="3" name="Espace réservé du pied de page 2"/>
          <p:cNvSpPr>
            <a:spLocks noGrp="1"/>
          </p:cNvSpPr>
          <p:nvPr>
            <p:ph type="ftr" sz="quarter" idx="11"/>
          </p:nvPr>
        </p:nvSpPr>
        <p:spPr/>
        <p:txBody>
          <a:bodyPr/>
          <a:lstStyle/>
          <a:p>
            <a:r>
              <a:rPr lang="fr-FR"/>
              <a:t>Catherine Clavin - Alterlink</a:t>
            </a: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008321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3_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1B913-86A8-034F-8A4D-0EE03BA64342}"/>
              </a:ext>
            </a:extLst>
          </p:cNvPr>
          <p:cNvSpPr>
            <a:spLocks noGrp="1"/>
          </p:cNvSpPr>
          <p:nvPr>
            <p:ph type="title"/>
          </p:nvPr>
        </p:nvSpPr>
        <p:spPr>
          <a:xfrm>
            <a:off x="831850" y="838368"/>
            <a:ext cx="10515600" cy="2852737"/>
          </a:xfrm>
          <a:prstGeom prst="rect">
            <a:avLst/>
          </a:prstGeo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737F6C99-B52A-F6BD-1A97-B883101354CD}"/>
              </a:ext>
            </a:extLst>
          </p:cNvPr>
          <p:cNvSpPr>
            <a:spLocks noGrp="1"/>
          </p:cNvSpPr>
          <p:nvPr>
            <p:ph type="body" idx="1"/>
          </p:nvPr>
        </p:nvSpPr>
        <p:spPr>
          <a:xfrm>
            <a:off x="831850" y="37180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83B50D6-CF6E-1BFA-1408-30AA7080D85A}"/>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EE0E2300-4EDD-042C-0C67-67B2224945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942FB-BCFB-10D6-350E-88BE383CEAF0}"/>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3638340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Diapo">
    <p:spTree>
      <p:nvGrpSpPr>
        <p:cNvPr id="1" name=""/>
        <p:cNvGrpSpPr/>
        <p:nvPr/>
      </p:nvGrpSpPr>
      <p:grpSpPr>
        <a:xfrm>
          <a:off x="0" y="0"/>
          <a:ext cx="0" cy="0"/>
          <a:chOff x="0" y="0"/>
          <a:chExt cx="0" cy="0"/>
        </a:xfrm>
      </p:grpSpPr>
      <p:sp>
        <p:nvSpPr>
          <p:cNvPr id="7" name="Signalisation droite 6">
            <a:extLst>
              <a:ext uri="{FF2B5EF4-FFF2-40B4-BE49-F238E27FC236}">
                <a16:creationId xmlns:a16="http://schemas.microsoft.com/office/drawing/2014/main" id="{2FBA540E-1519-7313-DA83-AB2E4C2A10EF}"/>
              </a:ext>
            </a:extLst>
          </p:cNvPr>
          <p:cNvSpPr/>
          <p:nvPr userDrawn="1"/>
        </p:nvSpPr>
        <p:spPr>
          <a:xfrm>
            <a:off x="0" y="329499"/>
            <a:ext cx="7299737" cy="612000"/>
          </a:xfrm>
          <a:prstGeom prst="homePlate">
            <a:avLst/>
          </a:prstGeom>
          <a:gradFill flip="none" rotWithShape="1">
            <a:gsLst>
              <a:gs pos="0">
                <a:srgbClr val="B0D13C"/>
              </a:gs>
              <a:gs pos="70000">
                <a:srgbClr val="B0D13C"/>
              </a:gs>
              <a:gs pos="100000">
                <a:srgbClr val="B0D13C">
                  <a:lumMod val="30000"/>
                  <a:lumOff val="70000"/>
                </a:srgbClr>
              </a:gs>
            </a:gsLst>
            <a:lin ang="0" scaled="0"/>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2" name="Titre 1">
            <a:extLst>
              <a:ext uri="{FF2B5EF4-FFF2-40B4-BE49-F238E27FC236}">
                <a16:creationId xmlns:a16="http://schemas.microsoft.com/office/drawing/2014/main" id="{D370FF8A-B632-5BAC-7E36-0B82C2899DE9}"/>
              </a:ext>
            </a:extLst>
          </p:cNvPr>
          <p:cNvSpPr>
            <a:spLocks noGrp="1"/>
          </p:cNvSpPr>
          <p:nvPr>
            <p:ph type="title"/>
          </p:nvPr>
        </p:nvSpPr>
        <p:spPr>
          <a:xfrm>
            <a:off x="838200" y="333621"/>
            <a:ext cx="10515600" cy="648000"/>
          </a:xfrm>
          <a:prstGeom prst="rect">
            <a:avLst/>
          </a:prstGeom>
        </p:spPr>
        <p:txBody>
          <a:bodyPr>
            <a:normAutofit/>
          </a:bodyPr>
          <a:lstStyle>
            <a:lvl1pPr>
              <a:defRPr sz="36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7DACE943-2364-43B6-6C90-3252C1F23E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F7D68F-9A14-B74D-E870-45B69664D810}"/>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AB4C81CE-CD08-B3AC-BD31-7DDFCEE5E4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53763F-A695-7201-0465-A2CC95AC34A4}"/>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156514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4_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1B913-86A8-034F-8A4D-0EE03BA64342}"/>
              </a:ext>
            </a:extLst>
          </p:cNvPr>
          <p:cNvSpPr>
            <a:spLocks noGrp="1"/>
          </p:cNvSpPr>
          <p:nvPr>
            <p:ph type="title"/>
          </p:nvPr>
        </p:nvSpPr>
        <p:spPr>
          <a:xfrm>
            <a:off x="831850" y="838368"/>
            <a:ext cx="10515600" cy="2852737"/>
          </a:xfrm>
          <a:prstGeom prst="rect">
            <a:avLst/>
          </a:prstGeom>
        </p:spPr>
        <p:txBody>
          <a:bodyPr anchor="b"/>
          <a:lstStyle>
            <a:lvl1pPr>
              <a:defRPr sz="6000"/>
            </a:lvl1pPr>
          </a:lstStyle>
          <a:p>
            <a:r>
              <a:rPr lang="fr-FR" dirty="0"/>
              <a:t>Modifiez le style du titre</a:t>
            </a:r>
          </a:p>
        </p:txBody>
      </p:sp>
      <p:sp>
        <p:nvSpPr>
          <p:cNvPr id="3" name="Espace réservé du texte 2">
            <a:extLst>
              <a:ext uri="{FF2B5EF4-FFF2-40B4-BE49-F238E27FC236}">
                <a16:creationId xmlns:a16="http://schemas.microsoft.com/office/drawing/2014/main" id="{737F6C99-B52A-F6BD-1A97-B883101354CD}"/>
              </a:ext>
            </a:extLst>
          </p:cNvPr>
          <p:cNvSpPr>
            <a:spLocks noGrp="1"/>
          </p:cNvSpPr>
          <p:nvPr>
            <p:ph type="body" idx="1"/>
          </p:nvPr>
        </p:nvSpPr>
        <p:spPr>
          <a:xfrm>
            <a:off x="831850" y="37180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83B50D6-CF6E-1BFA-1408-30AA7080D85A}"/>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EE0E2300-4EDD-042C-0C67-67B2224945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942FB-BCFB-10D6-350E-88BE383CEAF0}"/>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100821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Diapo">
    <p:spTree>
      <p:nvGrpSpPr>
        <p:cNvPr id="1" name=""/>
        <p:cNvGrpSpPr/>
        <p:nvPr/>
      </p:nvGrpSpPr>
      <p:grpSpPr>
        <a:xfrm>
          <a:off x="0" y="0"/>
          <a:ext cx="0" cy="0"/>
          <a:chOff x="0" y="0"/>
          <a:chExt cx="0" cy="0"/>
        </a:xfrm>
      </p:grpSpPr>
      <p:sp>
        <p:nvSpPr>
          <p:cNvPr id="7" name="Signalisation droite 6">
            <a:extLst>
              <a:ext uri="{FF2B5EF4-FFF2-40B4-BE49-F238E27FC236}">
                <a16:creationId xmlns:a16="http://schemas.microsoft.com/office/drawing/2014/main" id="{C966D040-669A-680F-4510-1D4E5765DDF4}"/>
              </a:ext>
            </a:extLst>
          </p:cNvPr>
          <p:cNvSpPr/>
          <p:nvPr userDrawn="1"/>
        </p:nvSpPr>
        <p:spPr>
          <a:xfrm>
            <a:off x="0" y="329499"/>
            <a:ext cx="7299737" cy="612000"/>
          </a:xfrm>
          <a:prstGeom prst="homePlate">
            <a:avLst/>
          </a:prstGeom>
          <a:gradFill flip="none" rotWithShape="1">
            <a:gsLst>
              <a:gs pos="0">
                <a:srgbClr val="E91C28"/>
              </a:gs>
              <a:gs pos="70000">
                <a:srgbClr val="E91C28"/>
              </a:gs>
              <a:gs pos="100000">
                <a:srgbClr val="E91C28">
                  <a:lumMod val="30000"/>
                  <a:lumOff val="70000"/>
                </a:srgbClr>
              </a:gs>
            </a:gsLst>
            <a:lin ang="0" scaled="0"/>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2" name="Titre 1">
            <a:extLst>
              <a:ext uri="{FF2B5EF4-FFF2-40B4-BE49-F238E27FC236}">
                <a16:creationId xmlns:a16="http://schemas.microsoft.com/office/drawing/2014/main" id="{D370FF8A-B632-5BAC-7E36-0B82C2899DE9}"/>
              </a:ext>
            </a:extLst>
          </p:cNvPr>
          <p:cNvSpPr>
            <a:spLocks noGrp="1"/>
          </p:cNvSpPr>
          <p:nvPr>
            <p:ph type="title"/>
          </p:nvPr>
        </p:nvSpPr>
        <p:spPr>
          <a:xfrm>
            <a:off x="838200" y="333621"/>
            <a:ext cx="10515600" cy="648000"/>
          </a:xfrm>
          <a:prstGeom prst="rect">
            <a:avLst/>
          </a:prstGeom>
        </p:spPr>
        <p:txBody>
          <a:bodyPr>
            <a:normAutofit/>
          </a:bodyPr>
          <a:lstStyle>
            <a:lvl1pPr>
              <a:defRPr sz="36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7DACE943-2364-43B6-6C90-3252C1F23E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F7D68F-9A14-B74D-E870-45B69664D810}"/>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AB4C81CE-CD08-B3AC-BD31-7DDFCEE5E4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53763F-A695-7201-0465-A2CC95AC34A4}"/>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2653789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BB12277-1FA8-4257-9F48-080C9E0C8010}" type="datetime1">
              <a:rPr lang="fr-FR" smtClean="0"/>
              <a:t>18/03/2024</a:t>
            </a:fld>
            <a:endParaRPr lang="fr-FR"/>
          </a:p>
        </p:txBody>
      </p:sp>
      <p:sp>
        <p:nvSpPr>
          <p:cNvPr id="4" name="Espace réservé du pied de page 3"/>
          <p:cNvSpPr>
            <a:spLocks noGrp="1"/>
          </p:cNvSpPr>
          <p:nvPr>
            <p:ph type="ftr" sz="quarter" idx="11"/>
          </p:nvPr>
        </p:nvSpPr>
        <p:spPr/>
        <p:txBody>
          <a:bodyPr/>
          <a:lstStyle/>
          <a:p>
            <a:r>
              <a:rPr lang="fr-FR"/>
              <a:t>Catherine Clavin - Alterlink</a:t>
            </a: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81932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 bleue">
    <p:spTree>
      <p:nvGrpSpPr>
        <p:cNvPr id="1" name=""/>
        <p:cNvGrpSpPr/>
        <p:nvPr/>
      </p:nvGrpSpPr>
      <p:grpSpPr>
        <a:xfrm>
          <a:off x="0" y="0"/>
          <a:ext cx="0" cy="0"/>
          <a:chOff x="0" y="0"/>
          <a:chExt cx="0" cy="0"/>
        </a:xfrm>
      </p:grpSpPr>
      <p:sp>
        <p:nvSpPr>
          <p:cNvPr id="8" name="Signalisation droite 7">
            <a:extLst>
              <a:ext uri="{FF2B5EF4-FFF2-40B4-BE49-F238E27FC236}">
                <a16:creationId xmlns:a16="http://schemas.microsoft.com/office/drawing/2014/main" id="{3179EE77-F573-A3EF-C7F1-E8559C00711D}"/>
              </a:ext>
            </a:extLst>
          </p:cNvPr>
          <p:cNvSpPr/>
          <p:nvPr userDrawn="1"/>
        </p:nvSpPr>
        <p:spPr>
          <a:xfrm>
            <a:off x="0" y="329499"/>
            <a:ext cx="7299737" cy="612000"/>
          </a:xfrm>
          <a:prstGeom prst="homePlate">
            <a:avLst/>
          </a:prstGeom>
          <a:gradFill flip="none" rotWithShape="1">
            <a:gsLst>
              <a:gs pos="0">
                <a:srgbClr val="26AAE4"/>
              </a:gs>
              <a:gs pos="70000">
                <a:srgbClr val="00B0F0"/>
              </a:gs>
              <a:gs pos="100000">
                <a:srgbClr val="26AAE4">
                  <a:lumMod val="40000"/>
                  <a:lumOff val="60000"/>
                </a:srgbClr>
              </a:gs>
            </a:gsLst>
            <a:lin ang="0" scaled="0"/>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2" name="Titre 1">
            <a:extLst>
              <a:ext uri="{FF2B5EF4-FFF2-40B4-BE49-F238E27FC236}">
                <a16:creationId xmlns:a16="http://schemas.microsoft.com/office/drawing/2014/main" id="{D370FF8A-B632-5BAC-7E36-0B82C2899DE9}"/>
              </a:ext>
            </a:extLst>
          </p:cNvPr>
          <p:cNvSpPr>
            <a:spLocks noGrp="1"/>
          </p:cNvSpPr>
          <p:nvPr>
            <p:ph type="title"/>
          </p:nvPr>
        </p:nvSpPr>
        <p:spPr>
          <a:xfrm>
            <a:off x="838200" y="333621"/>
            <a:ext cx="10515600" cy="648000"/>
          </a:xfrm>
          <a:prstGeom prst="rect">
            <a:avLst/>
          </a:prstGeom>
        </p:spPr>
        <p:txBody>
          <a:bodyPr>
            <a:normAutofit/>
          </a:bodyPr>
          <a:lstStyle>
            <a:lvl1pPr>
              <a:defRPr sz="36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DACE943-2364-43B6-6C90-3252C1F23E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F7D68F-9A14-B74D-E870-45B69664D810}"/>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AB4C81CE-CD08-B3AC-BD31-7DDFCEE5E4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53763F-A695-7201-0465-A2CC95AC34A4}"/>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361425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 rouge">
    <p:spTree>
      <p:nvGrpSpPr>
        <p:cNvPr id="1" name=""/>
        <p:cNvGrpSpPr/>
        <p:nvPr/>
      </p:nvGrpSpPr>
      <p:grpSpPr>
        <a:xfrm>
          <a:off x="0" y="0"/>
          <a:ext cx="0" cy="0"/>
          <a:chOff x="0" y="0"/>
          <a:chExt cx="0" cy="0"/>
        </a:xfrm>
      </p:grpSpPr>
      <p:sp>
        <p:nvSpPr>
          <p:cNvPr id="7" name="Signalisation droite 6">
            <a:extLst>
              <a:ext uri="{FF2B5EF4-FFF2-40B4-BE49-F238E27FC236}">
                <a16:creationId xmlns:a16="http://schemas.microsoft.com/office/drawing/2014/main" id="{C966D040-669A-680F-4510-1D4E5765DDF4}"/>
              </a:ext>
            </a:extLst>
          </p:cNvPr>
          <p:cNvSpPr/>
          <p:nvPr userDrawn="1"/>
        </p:nvSpPr>
        <p:spPr>
          <a:xfrm>
            <a:off x="0" y="329499"/>
            <a:ext cx="7299737" cy="612000"/>
          </a:xfrm>
          <a:prstGeom prst="homePlate">
            <a:avLst/>
          </a:prstGeom>
          <a:gradFill flip="none" rotWithShape="1">
            <a:gsLst>
              <a:gs pos="0">
                <a:srgbClr val="E91C28"/>
              </a:gs>
              <a:gs pos="70000">
                <a:srgbClr val="E91C28"/>
              </a:gs>
              <a:gs pos="100000">
                <a:srgbClr val="E91C28">
                  <a:lumMod val="30000"/>
                  <a:lumOff val="70000"/>
                </a:srgbClr>
              </a:gs>
            </a:gsLst>
            <a:lin ang="0" scaled="0"/>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2" name="Titre 1">
            <a:extLst>
              <a:ext uri="{FF2B5EF4-FFF2-40B4-BE49-F238E27FC236}">
                <a16:creationId xmlns:a16="http://schemas.microsoft.com/office/drawing/2014/main" id="{D370FF8A-B632-5BAC-7E36-0B82C2899DE9}"/>
              </a:ext>
            </a:extLst>
          </p:cNvPr>
          <p:cNvSpPr>
            <a:spLocks noGrp="1"/>
          </p:cNvSpPr>
          <p:nvPr>
            <p:ph type="title"/>
          </p:nvPr>
        </p:nvSpPr>
        <p:spPr>
          <a:xfrm>
            <a:off x="838200" y="333621"/>
            <a:ext cx="10515600" cy="648000"/>
          </a:xfrm>
          <a:prstGeom prst="rect">
            <a:avLst/>
          </a:prstGeom>
        </p:spPr>
        <p:txBody>
          <a:bodyPr>
            <a:normAutofit/>
          </a:bodyPr>
          <a:lstStyle>
            <a:lvl1pPr>
              <a:defRPr sz="36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DACE943-2364-43B6-6C90-3252C1F23E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F7D68F-9A14-B74D-E870-45B69664D810}"/>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AB4C81CE-CD08-B3AC-BD31-7DDFCEE5E4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53763F-A695-7201-0465-A2CC95AC34A4}"/>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102712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po orange">
    <p:spTree>
      <p:nvGrpSpPr>
        <p:cNvPr id="1" name=""/>
        <p:cNvGrpSpPr/>
        <p:nvPr/>
      </p:nvGrpSpPr>
      <p:grpSpPr>
        <a:xfrm>
          <a:off x="0" y="0"/>
          <a:ext cx="0" cy="0"/>
          <a:chOff x="0" y="0"/>
          <a:chExt cx="0" cy="0"/>
        </a:xfrm>
      </p:grpSpPr>
      <p:sp>
        <p:nvSpPr>
          <p:cNvPr id="7" name="Signalisation droite 6">
            <a:extLst>
              <a:ext uri="{FF2B5EF4-FFF2-40B4-BE49-F238E27FC236}">
                <a16:creationId xmlns:a16="http://schemas.microsoft.com/office/drawing/2014/main" id="{2FBA540E-1519-7313-DA83-AB2E4C2A10EF}"/>
              </a:ext>
            </a:extLst>
          </p:cNvPr>
          <p:cNvSpPr/>
          <p:nvPr userDrawn="1"/>
        </p:nvSpPr>
        <p:spPr>
          <a:xfrm>
            <a:off x="0" y="329499"/>
            <a:ext cx="7299737" cy="612000"/>
          </a:xfrm>
          <a:prstGeom prst="homePlate">
            <a:avLst/>
          </a:prstGeom>
          <a:gradFill flip="none" rotWithShape="1">
            <a:gsLst>
              <a:gs pos="0">
                <a:srgbClr val="F5A427"/>
              </a:gs>
              <a:gs pos="70000">
                <a:srgbClr val="F5A427"/>
              </a:gs>
              <a:gs pos="100000">
                <a:srgbClr val="F5A427">
                  <a:lumMod val="30000"/>
                  <a:lumOff val="70000"/>
                </a:srgbClr>
              </a:gs>
            </a:gsLst>
            <a:lin ang="0" scaled="0"/>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2" name="Titre 1">
            <a:extLst>
              <a:ext uri="{FF2B5EF4-FFF2-40B4-BE49-F238E27FC236}">
                <a16:creationId xmlns:a16="http://schemas.microsoft.com/office/drawing/2014/main" id="{D370FF8A-B632-5BAC-7E36-0B82C2899DE9}"/>
              </a:ext>
            </a:extLst>
          </p:cNvPr>
          <p:cNvSpPr>
            <a:spLocks noGrp="1"/>
          </p:cNvSpPr>
          <p:nvPr>
            <p:ph type="title"/>
          </p:nvPr>
        </p:nvSpPr>
        <p:spPr>
          <a:xfrm>
            <a:off x="838200" y="333621"/>
            <a:ext cx="10515600" cy="648000"/>
          </a:xfrm>
          <a:prstGeom prst="rect">
            <a:avLst/>
          </a:prstGeom>
        </p:spPr>
        <p:txBody>
          <a:bodyPr>
            <a:normAutofit/>
          </a:bodyPr>
          <a:lstStyle>
            <a:lvl1pPr>
              <a:defRPr sz="36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DACE943-2364-43B6-6C90-3252C1F23E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F7D68F-9A14-B74D-E870-45B69664D810}"/>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AB4C81CE-CD08-B3AC-BD31-7DDFCEE5E4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53763F-A695-7201-0465-A2CC95AC34A4}"/>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14827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iapo verte">
    <p:spTree>
      <p:nvGrpSpPr>
        <p:cNvPr id="1" name=""/>
        <p:cNvGrpSpPr/>
        <p:nvPr/>
      </p:nvGrpSpPr>
      <p:grpSpPr>
        <a:xfrm>
          <a:off x="0" y="0"/>
          <a:ext cx="0" cy="0"/>
          <a:chOff x="0" y="0"/>
          <a:chExt cx="0" cy="0"/>
        </a:xfrm>
      </p:grpSpPr>
      <p:sp>
        <p:nvSpPr>
          <p:cNvPr id="7" name="Signalisation droite 6">
            <a:extLst>
              <a:ext uri="{FF2B5EF4-FFF2-40B4-BE49-F238E27FC236}">
                <a16:creationId xmlns:a16="http://schemas.microsoft.com/office/drawing/2014/main" id="{2FBA540E-1519-7313-DA83-AB2E4C2A10EF}"/>
              </a:ext>
            </a:extLst>
          </p:cNvPr>
          <p:cNvSpPr/>
          <p:nvPr userDrawn="1"/>
        </p:nvSpPr>
        <p:spPr>
          <a:xfrm>
            <a:off x="0" y="329499"/>
            <a:ext cx="7299737" cy="612000"/>
          </a:xfrm>
          <a:prstGeom prst="homePlate">
            <a:avLst/>
          </a:prstGeom>
          <a:gradFill flip="none" rotWithShape="1">
            <a:gsLst>
              <a:gs pos="0">
                <a:srgbClr val="B0D13C"/>
              </a:gs>
              <a:gs pos="70000">
                <a:srgbClr val="B0D13C"/>
              </a:gs>
              <a:gs pos="100000">
                <a:srgbClr val="B0D13C">
                  <a:lumMod val="30000"/>
                  <a:lumOff val="70000"/>
                </a:srgbClr>
              </a:gs>
            </a:gsLst>
            <a:lin ang="0" scaled="0"/>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2" name="Titre 1">
            <a:extLst>
              <a:ext uri="{FF2B5EF4-FFF2-40B4-BE49-F238E27FC236}">
                <a16:creationId xmlns:a16="http://schemas.microsoft.com/office/drawing/2014/main" id="{D370FF8A-B632-5BAC-7E36-0B82C2899DE9}"/>
              </a:ext>
            </a:extLst>
          </p:cNvPr>
          <p:cNvSpPr>
            <a:spLocks noGrp="1"/>
          </p:cNvSpPr>
          <p:nvPr>
            <p:ph type="title"/>
          </p:nvPr>
        </p:nvSpPr>
        <p:spPr>
          <a:xfrm>
            <a:off x="838200" y="333621"/>
            <a:ext cx="10515600" cy="648000"/>
          </a:xfrm>
          <a:prstGeom prst="rect">
            <a:avLst/>
          </a:prstGeom>
        </p:spPr>
        <p:txBody>
          <a:bodyPr>
            <a:normAutofit/>
          </a:bodyPr>
          <a:lstStyle>
            <a:lvl1pPr>
              <a:defRPr sz="3600">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DACE943-2364-43B6-6C90-3252C1F23E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F7D68F-9A14-B74D-E870-45B69664D810}"/>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5" name="Espace réservé du pied de page 4">
            <a:extLst>
              <a:ext uri="{FF2B5EF4-FFF2-40B4-BE49-F238E27FC236}">
                <a16:creationId xmlns:a16="http://schemas.microsoft.com/office/drawing/2014/main" id="{AB4C81CE-CD08-B3AC-BD31-7DDFCEE5E4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53763F-A695-7201-0465-A2CC95AC34A4}"/>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163519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0FF665-6D00-F2EC-7CDF-DF1D823A42BF}"/>
              </a:ext>
            </a:extLst>
          </p:cNvPr>
          <p:cNvSpPr>
            <a:spLocks noGrp="1"/>
          </p:cNvSpPr>
          <p:nvPr>
            <p:ph sz="half" idx="1"/>
          </p:nvPr>
        </p:nvSpPr>
        <p:spPr>
          <a:xfrm>
            <a:off x="838200" y="1267786"/>
            <a:ext cx="5181600" cy="47234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a:extLst>
              <a:ext uri="{FF2B5EF4-FFF2-40B4-BE49-F238E27FC236}">
                <a16:creationId xmlns:a16="http://schemas.microsoft.com/office/drawing/2014/main" id="{6F274F8E-BB01-B86B-E748-65792B698876}"/>
              </a:ext>
            </a:extLst>
          </p:cNvPr>
          <p:cNvSpPr>
            <a:spLocks noGrp="1"/>
          </p:cNvSpPr>
          <p:nvPr>
            <p:ph sz="half" idx="2"/>
          </p:nvPr>
        </p:nvSpPr>
        <p:spPr>
          <a:xfrm>
            <a:off x="6172200" y="1267786"/>
            <a:ext cx="5181600" cy="47234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9A4053-C1C6-2353-F797-A3AC0B688EDC}"/>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6" name="Espace réservé du pied de page 5">
            <a:extLst>
              <a:ext uri="{FF2B5EF4-FFF2-40B4-BE49-F238E27FC236}">
                <a16:creationId xmlns:a16="http://schemas.microsoft.com/office/drawing/2014/main" id="{918D7D52-36F3-4E32-B04D-74E065B769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876C6B-BE87-9859-D541-780B2C72AE5D}"/>
              </a:ext>
            </a:extLst>
          </p:cNvPr>
          <p:cNvSpPr>
            <a:spLocks noGrp="1"/>
          </p:cNvSpPr>
          <p:nvPr>
            <p:ph type="sldNum" sz="quarter" idx="12"/>
          </p:nvPr>
        </p:nvSpPr>
        <p:spPr/>
        <p:txBody>
          <a:bodyPr/>
          <a:lstStyle/>
          <a:p>
            <a:fld id="{0DCE4EF4-0CB8-A64D-AD3F-09894E51B839}" type="slidenum">
              <a:rPr lang="fr-FR" smtClean="0"/>
              <a:t>‹N°›</a:t>
            </a:fld>
            <a:endParaRPr lang="fr-FR"/>
          </a:p>
        </p:txBody>
      </p:sp>
      <p:sp>
        <p:nvSpPr>
          <p:cNvPr id="8" name="Signalisation droite 7">
            <a:extLst>
              <a:ext uri="{FF2B5EF4-FFF2-40B4-BE49-F238E27FC236}">
                <a16:creationId xmlns:a16="http://schemas.microsoft.com/office/drawing/2014/main" id="{335BC332-63E4-416A-B5BB-C308A2C23E24}"/>
              </a:ext>
            </a:extLst>
          </p:cNvPr>
          <p:cNvSpPr/>
          <p:nvPr userDrawn="1"/>
        </p:nvSpPr>
        <p:spPr>
          <a:xfrm>
            <a:off x="0" y="329499"/>
            <a:ext cx="7299737" cy="612000"/>
          </a:xfrm>
          <a:prstGeom prst="homePlate">
            <a:avLst/>
          </a:prstGeom>
          <a:solidFill>
            <a:srgbClr val="26AAE4"/>
          </a:solidFill>
          <a:ln>
            <a:solidFill>
              <a:srgbClr val="26AAE4"/>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9" name="Titre 1">
            <a:extLst>
              <a:ext uri="{FF2B5EF4-FFF2-40B4-BE49-F238E27FC236}">
                <a16:creationId xmlns:a16="http://schemas.microsoft.com/office/drawing/2014/main" id="{00B00E2C-18C3-EE4F-F348-557EFFD363FB}"/>
              </a:ext>
            </a:extLst>
          </p:cNvPr>
          <p:cNvSpPr>
            <a:spLocks noGrp="1"/>
          </p:cNvSpPr>
          <p:nvPr>
            <p:ph type="title"/>
          </p:nvPr>
        </p:nvSpPr>
        <p:spPr>
          <a:xfrm>
            <a:off x="838200" y="333621"/>
            <a:ext cx="10515600" cy="648000"/>
          </a:xfrm>
          <a:prstGeom prst="rect">
            <a:avLst/>
          </a:prstGeom>
        </p:spPr>
        <p:txBody>
          <a:bodyPr>
            <a:normAutofit/>
          </a:bodyPr>
          <a:lstStyle>
            <a:lvl1pPr>
              <a:defRPr sz="36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27987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0FF665-6D00-F2EC-7CDF-DF1D823A42BF}"/>
              </a:ext>
            </a:extLst>
          </p:cNvPr>
          <p:cNvSpPr>
            <a:spLocks noGrp="1"/>
          </p:cNvSpPr>
          <p:nvPr>
            <p:ph sz="half" idx="1"/>
          </p:nvPr>
        </p:nvSpPr>
        <p:spPr>
          <a:xfrm>
            <a:off x="838200" y="1267786"/>
            <a:ext cx="5181600" cy="47234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a:extLst>
              <a:ext uri="{FF2B5EF4-FFF2-40B4-BE49-F238E27FC236}">
                <a16:creationId xmlns:a16="http://schemas.microsoft.com/office/drawing/2014/main" id="{6F274F8E-BB01-B86B-E748-65792B698876}"/>
              </a:ext>
            </a:extLst>
          </p:cNvPr>
          <p:cNvSpPr>
            <a:spLocks noGrp="1"/>
          </p:cNvSpPr>
          <p:nvPr>
            <p:ph sz="half" idx="2"/>
          </p:nvPr>
        </p:nvSpPr>
        <p:spPr>
          <a:xfrm>
            <a:off x="6172200" y="1267786"/>
            <a:ext cx="5181600" cy="47234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9A4053-C1C6-2353-F797-A3AC0B688EDC}"/>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6" name="Espace réservé du pied de page 5">
            <a:extLst>
              <a:ext uri="{FF2B5EF4-FFF2-40B4-BE49-F238E27FC236}">
                <a16:creationId xmlns:a16="http://schemas.microsoft.com/office/drawing/2014/main" id="{918D7D52-36F3-4E32-B04D-74E065B769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876C6B-BE87-9859-D541-780B2C72AE5D}"/>
              </a:ext>
            </a:extLst>
          </p:cNvPr>
          <p:cNvSpPr>
            <a:spLocks noGrp="1"/>
          </p:cNvSpPr>
          <p:nvPr>
            <p:ph type="sldNum" sz="quarter" idx="12"/>
          </p:nvPr>
        </p:nvSpPr>
        <p:spPr/>
        <p:txBody>
          <a:bodyPr/>
          <a:lstStyle/>
          <a:p>
            <a:fld id="{0DCE4EF4-0CB8-A64D-AD3F-09894E51B839}" type="slidenum">
              <a:rPr lang="fr-FR" smtClean="0"/>
              <a:t>‹N°›</a:t>
            </a:fld>
            <a:endParaRPr lang="fr-FR"/>
          </a:p>
        </p:txBody>
      </p:sp>
      <p:sp>
        <p:nvSpPr>
          <p:cNvPr id="9" name="Titre 1">
            <a:extLst>
              <a:ext uri="{FF2B5EF4-FFF2-40B4-BE49-F238E27FC236}">
                <a16:creationId xmlns:a16="http://schemas.microsoft.com/office/drawing/2014/main" id="{00B00E2C-18C3-EE4F-F348-557EFFD363FB}"/>
              </a:ext>
            </a:extLst>
          </p:cNvPr>
          <p:cNvSpPr>
            <a:spLocks noGrp="1"/>
          </p:cNvSpPr>
          <p:nvPr>
            <p:ph type="title"/>
          </p:nvPr>
        </p:nvSpPr>
        <p:spPr>
          <a:xfrm>
            <a:off x="838200" y="363117"/>
            <a:ext cx="10515600" cy="688489"/>
          </a:xfrm>
          <a:prstGeom prst="rect">
            <a:avLst/>
          </a:prstGeom>
        </p:spPr>
        <p:txBody>
          <a:bodyPr>
            <a:normAutofit/>
          </a:bodyPr>
          <a:lstStyle>
            <a:lvl1pPr>
              <a:defRPr sz="3600">
                <a:solidFill>
                  <a:srgbClr val="26AAE4"/>
                </a:solidFill>
              </a:defRPr>
            </a:lvl1pPr>
          </a:lstStyle>
          <a:p>
            <a:r>
              <a:rPr lang="fr-FR"/>
              <a:t>Modifiez le style du titre</a:t>
            </a:r>
            <a:endParaRPr lang="fr-FR" dirty="0"/>
          </a:p>
        </p:txBody>
      </p:sp>
    </p:spTree>
    <p:extLst>
      <p:ext uri="{BB962C8B-B14F-4D97-AF65-F5344CB8AC3E}">
        <p14:creationId xmlns:p14="http://schemas.microsoft.com/office/powerpoint/2010/main" val="20082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7ED328-F553-C710-3D86-42C1034746D9}"/>
              </a:ext>
            </a:extLst>
          </p:cNvPr>
          <p:cNvSpPr>
            <a:spLocks noGrp="1"/>
          </p:cNvSpPr>
          <p:nvPr>
            <p:ph type="title"/>
          </p:nvPr>
        </p:nvSpPr>
        <p:spPr>
          <a:xfrm>
            <a:off x="838200" y="365125"/>
            <a:ext cx="10515600" cy="93205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1DD8156C-1CD4-9B08-E1A6-95A41BB1DEED}"/>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4" name="Espace réservé du pied de page 3">
            <a:extLst>
              <a:ext uri="{FF2B5EF4-FFF2-40B4-BE49-F238E27FC236}">
                <a16:creationId xmlns:a16="http://schemas.microsoft.com/office/drawing/2014/main" id="{0785AD6E-C794-FFF2-6213-F67E3CFA960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0018EFB-EAD0-A768-FD40-60343DF1A144}"/>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427661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827A966-D67E-C33B-3B99-E680EDCDC7A9}"/>
              </a:ext>
            </a:extLst>
          </p:cNvPr>
          <p:cNvSpPr>
            <a:spLocks noGrp="1"/>
          </p:cNvSpPr>
          <p:nvPr>
            <p:ph type="dt" sz="half" idx="10"/>
          </p:nvPr>
        </p:nvSpPr>
        <p:spPr/>
        <p:txBody>
          <a:bodyPr/>
          <a:lstStyle/>
          <a:p>
            <a:fld id="{B5D89DA8-0583-224F-A32F-89E6788E5060}" type="datetimeFigureOut">
              <a:rPr lang="fr-FR" smtClean="0"/>
              <a:t>18/03/2024</a:t>
            </a:fld>
            <a:endParaRPr lang="fr-FR"/>
          </a:p>
        </p:txBody>
      </p:sp>
      <p:sp>
        <p:nvSpPr>
          <p:cNvPr id="3" name="Espace réservé du pied de page 2">
            <a:extLst>
              <a:ext uri="{FF2B5EF4-FFF2-40B4-BE49-F238E27FC236}">
                <a16:creationId xmlns:a16="http://schemas.microsoft.com/office/drawing/2014/main" id="{E34B0E89-EE6E-2C7C-8CFF-7FAD467E82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78388E5-3CEC-3513-BEF5-C56B2B932A50}"/>
              </a:ext>
            </a:extLst>
          </p:cNvPr>
          <p:cNvSpPr>
            <a:spLocks noGrp="1"/>
          </p:cNvSpPr>
          <p:nvPr>
            <p:ph type="sldNum" sz="quarter" idx="12"/>
          </p:nvPr>
        </p:nvSpPr>
        <p:spPr/>
        <p:txBody>
          <a:bodyPr/>
          <a:lstStyle/>
          <a:p>
            <a:fld id="{0DCE4EF4-0CB8-A64D-AD3F-09894E51B839}" type="slidenum">
              <a:rPr lang="fr-FR" smtClean="0"/>
              <a:t>‹N°›</a:t>
            </a:fld>
            <a:endParaRPr lang="fr-FR"/>
          </a:p>
        </p:txBody>
      </p:sp>
    </p:spTree>
    <p:extLst>
      <p:ext uri="{BB962C8B-B14F-4D97-AF65-F5344CB8AC3E}">
        <p14:creationId xmlns:p14="http://schemas.microsoft.com/office/powerpoint/2010/main" val="320692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6D978D4-4BB0-AA60-1BE9-EA5BE65C70AD}"/>
              </a:ext>
            </a:extLst>
          </p:cNvPr>
          <p:cNvSpPr>
            <a:spLocks noGrp="1"/>
          </p:cNvSpPr>
          <p:nvPr>
            <p:ph type="title"/>
          </p:nvPr>
        </p:nvSpPr>
        <p:spPr>
          <a:xfrm>
            <a:off x="838200" y="365125"/>
            <a:ext cx="10515600" cy="68648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793669-A07B-51CF-CE8C-F839BE73CECB}"/>
              </a:ext>
            </a:extLst>
          </p:cNvPr>
          <p:cNvSpPr>
            <a:spLocks noGrp="1"/>
          </p:cNvSpPr>
          <p:nvPr>
            <p:ph type="body" idx="1"/>
          </p:nvPr>
        </p:nvSpPr>
        <p:spPr>
          <a:xfrm>
            <a:off x="838200" y="1430867"/>
            <a:ext cx="10515600" cy="456035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20" name="Groupe 19">
            <a:extLst>
              <a:ext uri="{FF2B5EF4-FFF2-40B4-BE49-F238E27FC236}">
                <a16:creationId xmlns:a16="http://schemas.microsoft.com/office/drawing/2014/main" id="{3DD41032-29CD-D7BF-C93F-5F3C28D59A2C}"/>
              </a:ext>
            </a:extLst>
          </p:cNvPr>
          <p:cNvGrpSpPr/>
          <p:nvPr userDrawn="1"/>
        </p:nvGrpSpPr>
        <p:grpSpPr>
          <a:xfrm>
            <a:off x="-2" y="5529431"/>
            <a:ext cx="12192002" cy="1343083"/>
            <a:chOff x="-2" y="5529431"/>
            <a:chExt cx="12192002" cy="1343083"/>
          </a:xfrm>
        </p:grpSpPr>
        <p:sp>
          <p:nvSpPr>
            <p:cNvPr id="8" name="Triangle rectangle 7">
              <a:extLst>
                <a:ext uri="{FF2B5EF4-FFF2-40B4-BE49-F238E27FC236}">
                  <a16:creationId xmlns:a16="http://schemas.microsoft.com/office/drawing/2014/main" id="{EB67AD6F-C4C9-036C-CCCE-730863D3DD71}"/>
                </a:ext>
              </a:extLst>
            </p:cNvPr>
            <p:cNvSpPr/>
            <p:nvPr userDrawn="1"/>
          </p:nvSpPr>
          <p:spPr>
            <a:xfrm flipH="1">
              <a:off x="-2" y="5529431"/>
              <a:ext cx="12191999" cy="1061508"/>
            </a:xfrm>
            <a:prstGeom prst="rtTriangle">
              <a:avLst/>
            </a:prstGeom>
            <a:solidFill>
              <a:srgbClr val="26AAE4"/>
            </a:solidFill>
            <a:ln>
              <a:solidFill>
                <a:srgbClr val="26AA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0AC19BE-BC7E-3AE1-82EF-D827E217D23E}"/>
                </a:ext>
              </a:extLst>
            </p:cNvPr>
            <p:cNvSpPr/>
            <p:nvPr userDrawn="1"/>
          </p:nvSpPr>
          <p:spPr>
            <a:xfrm>
              <a:off x="0" y="6587444"/>
              <a:ext cx="12192000" cy="285070"/>
            </a:xfrm>
            <a:prstGeom prst="rect">
              <a:avLst/>
            </a:prstGeom>
            <a:solidFill>
              <a:srgbClr val="26AAE4"/>
            </a:solidFill>
            <a:ln>
              <a:solidFill>
                <a:srgbClr val="26AA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grpSp>
      <p:pic>
        <p:nvPicPr>
          <p:cNvPr id="14" name="Image 13" descr="Une image contenant Graphique, clipart, graphisme, conception&#10;&#10;Description générée automatiquement">
            <a:extLst>
              <a:ext uri="{FF2B5EF4-FFF2-40B4-BE49-F238E27FC236}">
                <a16:creationId xmlns:a16="http://schemas.microsoft.com/office/drawing/2014/main" id="{7CB6DC7F-CBF8-FBB6-6FC3-2EFAE1001572}"/>
              </a:ext>
            </a:extLst>
          </p:cNvPr>
          <p:cNvPicPr>
            <a:picLocks noChangeAspect="1"/>
          </p:cNvPicPr>
          <p:nvPr userDrawn="1"/>
        </p:nvPicPr>
        <p:blipFill rotWithShape="1">
          <a:blip r:embed="rId12"/>
          <a:srcRect l="21875" r="21875"/>
          <a:stretch/>
        </p:blipFill>
        <p:spPr>
          <a:xfrm>
            <a:off x="10858499" y="5802328"/>
            <a:ext cx="914400" cy="914400"/>
          </a:xfrm>
          <a:prstGeom prst="ellipse">
            <a:avLst/>
          </a:prstGeom>
        </p:spPr>
      </p:pic>
      <p:sp>
        <p:nvSpPr>
          <p:cNvPr id="5" name="Espace réservé du pied de page 4">
            <a:extLst>
              <a:ext uri="{FF2B5EF4-FFF2-40B4-BE49-F238E27FC236}">
                <a16:creationId xmlns:a16="http://schemas.microsoft.com/office/drawing/2014/main" id="{E905C179-26C6-CC42-9B0F-DFE6279459F1}"/>
              </a:ext>
            </a:extLst>
          </p:cNvPr>
          <p:cNvSpPr>
            <a:spLocks noGrp="1"/>
          </p:cNvSpPr>
          <p:nvPr>
            <p:ph type="ftr" sz="quarter" idx="3"/>
          </p:nvPr>
        </p:nvSpPr>
        <p:spPr>
          <a:xfrm>
            <a:off x="6620659" y="6337159"/>
            <a:ext cx="4114800" cy="365125"/>
          </a:xfrm>
          <a:prstGeom prst="rect">
            <a:avLst/>
          </a:prstGeom>
        </p:spPr>
        <p:txBody>
          <a:bodyPr vert="horz" lIns="91440" tIns="45720" rIns="91440" bIns="45720" rtlCol="0" anchor="ctr"/>
          <a:lstStyle>
            <a:lvl1pPr algn="r">
              <a:defRPr sz="1200">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FD88A04A-1ACC-1B60-337F-C4494B92D12D}"/>
              </a:ext>
            </a:extLst>
          </p:cNvPr>
          <p:cNvSpPr>
            <a:spLocks noGrp="1"/>
          </p:cNvSpPr>
          <p:nvPr>
            <p:ph type="sldNum" sz="quarter" idx="4"/>
          </p:nvPr>
        </p:nvSpPr>
        <p:spPr>
          <a:xfrm>
            <a:off x="11091133" y="146937"/>
            <a:ext cx="789791" cy="365125"/>
          </a:xfrm>
          <a:prstGeom prst="rect">
            <a:avLst/>
          </a:prstGeom>
        </p:spPr>
        <p:txBody>
          <a:bodyPr vert="horz" lIns="91440" tIns="45720" rIns="91440" bIns="45720" rtlCol="0" anchor="ctr"/>
          <a:lstStyle>
            <a:lvl1pPr algn="r">
              <a:defRPr sz="1200">
                <a:solidFill>
                  <a:srgbClr val="26AAE4"/>
                </a:solidFill>
              </a:defRPr>
            </a:lvl1pPr>
          </a:lstStyle>
          <a:p>
            <a:fld id="{0DCE4EF4-0CB8-A64D-AD3F-09894E51B839}" type="slidenum">
              <a:rPr lang="fr-FR" smtClean="0"/>
              <a:pPr/>
              <a:t>‹N°›</a:t>
            </a:fld>
            <a:endParaRPr lang="fr-FR"/>
          </a:p>
        </p:txBody>
      </p:sp>
      <p:sp>
        <p:nvSpPr>
          <p:cNvPr id="4" name="Espace réservé de la date 3">
            <a:extLst>
              <a:ext uri="{FF2B5EF4-FFF2-40B4-BE49-F238E27FC236}">
                <a16:creationId xmlns:a16="http://schemas.microsoft.com/office/drawing/2014/main" id="{C9B6515A-F58C-4A88-7FCC-F915E77DE7D5}"/>
              </a:ext>
            </a:extLst>
          </p:cNvPr>
          <p:cNvSpPr>
            <a:spLocks noGrp="1"/>
          </p:cNvSpPr>
          <p:nvPr>
            <p:ph type="dt" sz="half" idx="2"/>
          </p:nvPr>
        </p:nvSpPr>
        <p:spPr>
          <a:xfrm>
            <a:off x="9079677" y="5926678"/>
            <a:ext cx="1655782" cy="365125"/>
          </a:xfrm>
          <a:prstGeom prst="rect">
            <a:avLst/>
          </a:prstGeom>
        </p:spPr>
        <p:txBody>
          <a:bodyPr vert="horz" lIns="91440" tIns="45720" rIns="91440" bIns="45720" rtlCol="0" anchor="ctr"/>
          <a:lstStyle>
            <a:lvl1pPr algn="r">
              <a:defRPr sz="1200">
                <a:solidFill>
                  <a:schemeClr val="bg1"/>
                </a:solidFill>
              </a:defRPr>
            </a:lvl1pPr>
          </a:lstStyle>
          <a:p>
            <a:fld id="{B5D89DA8-0583-224F-A32F-89E6788E5060}" type="datetimeFigureOut">
              <a:rPr lang="fr-FR" smtClean="0"/>
              <a:pPr/>
              <a:t>18/03/2024</a:t>
            </a:fld>
            <a:endParaRPr lang="fr-FR" dirty="0"/>
          </a:p>
        </p:txBody>
      </p:sp>
    </p:spTree>
    <p:extLst>
      <p:ext uri="{BB962C8B-B14F-4D97-AF65-F5344CB8AC3E}">
        <p14:creationId xmlns:p14="http://schemas.microsoft.com/office/powerpoint/2010/main" val="2510135555"/>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60" r:id="rId3"/>
    <p:sldLayoutId id="2147483661" r:id="rId4"/>
    <p:sldLayoutId id="2147483662" r:id="rId5"/>
    <p:sldLayoutId id="2147483652" r:id="rId6"/>
    <p:sldLayoutId id="2147483659" r:id="rId7"/>
    <p:sldLayoutId id="2147483654" r:id="rId8"/>
    <p:sldLayoutId id="2147483655" r:id="rId9"/>
    <p:sldLayoutId id="2147483679" r:id="rId10"/>
  </p:sldLayoutIdLst>
  <p:txStyles>
    <p:titleStyle>
      <a:lvl1pPr algn="l" defTabSz="914400" rtl="0" eaLnBrk="1" latinLnBrk="0" hangingPunct="1">
        <a:lnSpc>
          <a:spcPct val="90000"/>
        </a:lnSpc>
        <a:spcBef>
          <a:spcPct val="0"/>
        </a:spcBef>
        <a:buNone/>
        <a:defRPr sz="4000" kern="1200">
          <a:solidFill>
            <a:srgbClr val="26AAE4"/>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6AAE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6AAE4"/>
        </a:buClr>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6AAE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6AAE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6AAE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6D978D4-4BB0-AA60-1BE9-EA5BE65C70AD}"/>
              </a:ext>
            </a:extLst>
          </p:cNvPr>
          <p:cNvSpPr>
            <a:spLocks noGrp="1"/>
          </p:cNvSpPr>
          <p:nvPr>
            <p:ph type="title"/>
          </p:nvPr>
        </p:nvSpPr>
        <p:spPr>
          <a:xfrm>
            <a:off x="838200" y="365125"/>
            <a:ext cx="10515600" cy="68648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793669-A07B-51CF-CE8C-F839BE73CECB}"/>
              </a:ext>
            </a:extLst>
          </p:cNvPr>
          <p:cNvSpPr>
            <a:spLocks noGrp="1"/>
          </p:cNvSpPr>
          <p:nvPr>
            <p:ph type="body" idx="1"/>
          </p:nvPr>
        </p:nvSpPr>
        <p:spPr>
          <a:xfrm>
            <a:off x="838200" y="1430867"/>
            <a:ext cx="10515600" cy="456035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20" name="Groupe 19">
            <a:extLst>
              <a:ext uri="{FF2B5EF4-FFF2-40B4-BE49-F238E27FC236}">
                <a16:creationId xmlns:a16="http://schemas.microsoft.com/office/drawing/2014/main" id="{3DD41032-29CD-D7BF-C93F-5F3C28D59A2C}"/>
              </a:ext>
            </a:extLst>
          </p:cNvPr>
          <p:cNvGrpSpPr/>
          <p:nvPr userDrawn="1"/>
        </p:nvGrpSpPr>
        <p:grpSpPr>
          <a:xfrm>
            <a:off x="-2" y="5529431"/>
            <a:ext cx="12192002" cy="1343083"/>
            <a:chOff x="-2" y="5529431"/>
            <a:chExt cx="12192002" cy="1343083"/>
          </a:xfrm>
          <a:solidFill>
            <a:srgbClr val="F5A427"/>
          </a:solidFill>
        </p:grpSpPr>
        <p:sp>
          <p:nvSpPr>
            <p:cNvPr id="8" name="Triangle rectangle 7">
              <a:extLst>
                <a:ext uri="{FF2B5EF4-FFF2-40B4-BE49-F238E27FC236}">
                  <a16:creationId xmlns:a16="http://schemas.microsoft.com/office/drawing/2014/main" id="{EB67AD6F-C4C9-036C-CCCE-730863D3DD71}"/>
                </a:ext>
              </a:extLst>
            </p:cNvPr>
            <p:cNvSpPr/>
            <p:nvPr userDrawn="1"/>
          </p:nvSpPr>
          <p:spPr>
            <a:xfrm flipH="1">
              <a:off x="-2" y="5529431"/>
              <a:ext cx="12191999" cy="1061508"/>
            </a:xfrm>
            <a:prstGeom prst="rtTriangle">
              <a:avLst/>
            </a:prstGeom>
            <a:grpFill/>
            <a:ln>
              <a:solidFill>
                <a:srgbClr val="F5A4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0AC19BE-BC7E-3AE1-82EF-D827E217D23E}"/>
                </a:ext>
              </a:extLst>
            </p:cNvPr>
            <p:cNvSpPr/>
            <p:nvPr userDrawn="1"/>
          </p:nvSpPr>
          <p:spPr>
            <a:xfrm>
              <a:off x="0" y="6587444"/>
              <a:ext cx="12192000" cy="285070"/>
            </a:xfrm>
            <a:prstGeom prst="rect">
              <a:avLst/>
            </a:prstGeom>
            <a:grpFill/>
            <a:ln>
              <a:solidFill>
                <a:srgbClr val="F5A4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grpSp>
      <p:pic>
        <p:nvPicPr>
          <p:cNvPr id="14" name="Image 13" descr="Une image contenant Graphique, clipart, graphisme, conception&#10;&#10;Description générée automatiquement">
            <a:extLst>
              <a:ext uri="{FF2B5EF4-FFF2-40B4-BE49-F238E27FC236}">
                <a16:creationId xmlns:a16="http://schemas.microsoft.com/office/drawing/2014/main" id="{7CB6DC7F-CBF8-FBB6-6FC3-2EFAE1001572}"/>
              </a:ext>
            </a:extLst>
          </p:cNvPr>
          <p:cNvPicPr>
            <a:picLocks noChangeAspect="1"/>
          </p:cNvPicPr>
          <p:nvPr userDrawn="1"/>
        </p:nvPicPr>
        <p:blipFill rotWithShape="1">
          <a:blip r:embed="rId5"/>
          <a:srcRect l="21875" r="21875"/>
          <a:stretch/>
        </p:blipFill>
        <p:spPr>
          <a:xfrm>
            <a:off x="10858499" y="5802328"/>
            <a:ext cx="914400" cy="914400"/>
          </a:xfrm>
          <a:prstGeom prst="ellipse">
            <a:avLst/>
          </a:prstGeom>
        </p:spPr>
      </p:pic>
      <p:sp>
        <p:nvSpPr>
          <p:cNvPr id="5" name="Espace réservé du pied de page 4">
            <a:extLst>
              <a:ext uri="{FF2B5EF4-FFF2-40B4-BE49-F238E27FC236}">
                <a16:creationId xmlns:a16="http://schemas.microsoft.com/office/drawing/2014/main" id="{E905C179-26C6-CC42-9B0F-DFE6279459F1}"/>
              </a:ext>
            </a:extLst>
          </p:cNvPr>
          <p:cNvSpPr>
            <a:spLocks noGrp="1"/>
          </p:cNvSpPr>
          <p:nvPr>
            <p:ph type="ftr" sz="quarter" idx="3"/>
          </p:nvPr>
        </p:nvSpPr>
        <p:spPr>
          <a:xfrm>
            <a:off x="6620659" y="6337159"/>
            <a:ext cx="4114800" cy="365125"/>
          </a:xfrm>
          <a:prstGeom prst="rect">
            <a:avLst/>
          </a:prstGeom>
        </p:spPr>
        <p:txBody>
          <a:bodyPr vert="horz" lIns="91440" tIns="45720" rIns="91440" bIns="45720" rtlCol="0" anchor="ctr"/>
          <a:lstStyle>
            <a:lvl1pPr algn="r">
              <a:defRPr sz="1200">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FD88A04A-1ACC-1B60-337F-C4494B92D12D}"/>
              </a:ext>
            </a:extLst>
          </p:cNvPr>
          <p:cNvSpPr>
            <a:spLocks noGrp="1"/>
          </p:cNvSpPr>
          <p:nvPr>
            <p:ph type="sldNum" sz="quarter" idx="4"/>
          </p:nvPr>
        </p:nvSpPr>
        <p:spPr>
          <a:xfrm>
            <a:off x="11091133" y="146937"/>
            <a:ext cx="789791" cy="365125"/>
          </a:xfrm>
          <a:prstGeom prst="rect">
            <a:avLst/>
          </a:prstGeom>
        </p:spPr>
        <p:txBody>
          <a:bodyPr vert="horz" lIns="91440" tIns="45720" rIns="91440" bIns="45720" rtlCol="0" anchor="ctr"/>
          <a:lstStyle>
            <a:lvl1pPr algn="r">
              <a:defRPr sz="1200">
                <a:solidFill>
                  <a:srgbClr val="26AAE4"/>
                </a:solidFill>
              </a:defRPr>
            </a:lvl1pPr>
          </a:lstStyle>
          <a:p>
            <a:fld id="{0DCE4EF4-0CB8-A64D-AD3F-09894E51B839}" type="slidenum">
              <a:rPr lang="fr-FR" smtClean="0"/>
              <a:pPr/>
              <a:t>‹N°›</a:t>
            </a:fld>
            <a:endParaRPr lang="fr-FR"/>
          </a:p>
        </p:txBody>
      </p:sp>
      <p:sp>
        <p:nvSpPr>
          <p:cNvPr id="4" name="Espace réservé de la date 3">
            <a:extLst>
              <a:ext uri="{FF2B5EF4-FFF2-40B4-BE49-F238E27FC236}">
                <a16:creationId xmlns:a16="http://schemas.microsoft.com/office/drawing/2014/main" id="{C9B6515A-F58C-4A88-7FCC-F915E77DE7D5}"/>
              </a:ext>
            </a:extLst>
          </p:cNvPr>
          <p:cNvSpPr>
            <a:spLocks noGrp="1"/>
          </p:cNvSpPr>
          <p:nvPr>
            <p:ph type="dt" sz="half" idx="2"/>
          </p:nvPr>
        </p:nvSpPr>
        <p:spPr>
          <a:xfrm>
            <a:off x="9079677" y="5926678"/>
            <a:ext cx="1655782" cy="365125"/>
          </a:xfrm>
          <a:prstGeom prst="rect">
            <a:avLst/>
          </a:prstGeom>
        </p:spPr>
        <p:txBody>
          <a:bodyPr vert="horz" lIns="91440" tIns="45720" rIns="91440" bIns="45720" rtlCol="0" anchor="ctr"/>
          <a:lstStyle>
            <a:lvl1pPr algn="r">
              <a:defRPr sz="1200">
                <a:solidFill>
                  <a:schemeClr val="bg1"/>
                </a:solidFill>
              </a:defRPr>
            </a:lvl1pPr>
          </a:lstStyle>
          <a:p>
            <a:fld id="{B5D89DA8-0583-224F-A32F-89E6788E5060}" type="datetimeFigureOut">
              <a:rPr lang="fr-FR" smtClean="0"/>
              <a:pPr/>
              <a:t>18/03/2024</a:t>
            </a:fld>
            <a:endParaRPr lang="fr-FR" dirty="0"/>
          </a:p>
        </p:txBody>
      </p:sp>
    </p:spTree>
    <p:extLst>
      <p:ext uri="{BB962C8B-B14F-4D97-AF65-F5344CB8AC3E}">
        <p14:creationId xmlns:p14="http://schemas.microsoft.com/office/powerpoint/2010/main" val="4005138746"/>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81" r:id="rId3"/>
  </p:sldLayoutIdLst>
  <p:txStyles>
    <p:titleStyle>
      <a:lvl1pPr algn="l" defTabSz="914400" rtl="0" eaLnBrk="1" latinLnBrk="0" hangingPunct="1">
        <a:lnSpc>
          <a:spcPct val="90000"/>
        </a:lnSpc>
        <a:spcBef>
          <a:spcPct val="0"/>
        </a:spcBef>
        <a:buNone/>
        <a:defRPr sz="4000" kern="1200">
          <a:solidFill>
            <a:srgbClr val="F5A427"/>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6AAE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6AAE4"/>
        </a:buClr>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6AAE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6AAE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6AAE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6D978D4-4BB0-AA60-1BE9-EA5BE65C70AD}"/>
              </a:ext>
            </a:extLst>
          </p:cNvPr>
          <p:cNvSpPr>
            <a:spLocks noGrp="1"/>
          </p:cNvSpPr>
          <p:nvPr>
            <p:ph type="title"/>
          </p:nvPr>
        </p:nvSpPr>
        <p:spPr>
          <a:xfrm>
            <a:off x="838200" y="365125"/>
            <a:ext cx="10515600" cy="68648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793669-A07B-51CF-CE8C-F839BE73CECB}"/>
              </a:ext>
            </a:extLst>
          </p:cNvPr>
          <p:cNvSpPr>
            <a:spLocks noGrp="1"/>
          </p:cNvSpPr>
          <p:nvPr>
            <p:ph type="body" idx="1"/>
          </p:nvPr>
        </p:nvSpPr>
        <p:spPr>
          <a:xfrm>
            <a:off x="838200" y="1430867"/>
            <a:ext cx="10515600" cy="456035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20" name="Groupe 19">
            <a:extLst>
              <a:ext uri="{FF2B5EF4-FFF2-40B4-BE49-F238E27FC236}">
                <a16:creationId xmlns:a16="http://schemas.microsoft.com/office/drawing/2014/main" id="{3DD41032-29CD-D7BF-C93F-5F3C28D59A2C}"/>
              </a:ext>
            </a:extLst>
          </p:cNvPr>
          <p:cNvGrpSpPr/>
          <p:nvPr userDrawn="1"/>
        </p:nvGrpSpPr>
        <p:grpSpPr>
          <a:xfrm>
            <a:off x="-2" y="5529431"/>
            <a:ext cx="12192002" cy="1343083"/>
            <a:chOff x="-2" y="5529431"/>
            <a:chExt cx="12192002" cy="1343083"/>
          </a:xfrm>
          <a:solidFill>
            <a:srgbClr val="B0D13C"/>
          </a:solidFill>
        </p:grpSpPr>
        <p:sp>
          <p:nvSpPr>
            <p:cNvPr id="8" name="Triangle rectangle 7">
              <a:extLst>
                <a:ext uri="{FF2B5EF4-FFF2-40B4-BE49-F238E27FC236}">
                  <a16:creationId xmlns:a16="http://schemas.microsoft.com/office/drawing/2014/main" id="{EB67AD6F-C4C9-036C-CCCE-730863D3DD71}"/>
                </a:ext>
              </a:extLst>
            </p:cNvPr>
            <p:cNvSpPr/>
            <p:nvPr userDrawn="1"/>
          </p:nvSpPr>
          <p:spPr>
            <a:xfrm flipH="1">
              <a:off x="-2" y="5529431"/>
              <a:ext cx="12191999" cy="1061508"/>
            </a:xfrm>
            <a:prstGeom prst="rtTriangle">
              <a:avLst/>
            </a:prstGeom>
            <a:grpFill/>
            <a:ln>
              <a:solidFill>
                <a:srgbClr val="B0D1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0AC19BE-BC7E-3AE1-82EF-D827E217D23E}"/>
                </a:ext>
              </a:extLst>
            </p:cNvPr>
            <p:cNvSpPr/>
            <p:nvPr userDrawn="1"/>
          </p:nvSpPr>
          <p:spPr>
            <a:xfrm>
              <a:off x="0" y="6587444"/>
              <a:ext cx="12192000" cy="285070"/>
            </a:xfrm>
            <a:prstGeom prst="rect">
              <a:avLst/>
            </a:prstGeom>
            <a:grpFill/>
            <a:ln>
              <a:solidFill>
                <a:srgbClr val="B0D1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grpSp>
      <p:pic>
        <p:nvPicPr>
          <p:cNvPr id="14" name="Image 13" descr="Une image contenant Graphique, clipart, graphisme, conception&#10;&#10;Description générée automatiquement">
            <a:extLst>
              <a:ext uri="{FF2B5EF4-FFF2-40B4-BE49-F238E27FC236}">
                <a16:creationId xmlns:a16="http://schemas.microsoft.com/office/drawing/2014/main" id="{7CB6DC7F-CBF8-FBB6-6FC3-2EFAE1001572}"/>
              </a:ext>
            </a:extLst>
          </p:cNvPr>
          <p:cNvPicPr>
            <a:picLocks noChangeAspect="1"/>
          </p:cNvPicPr>
          <p:nvPr userDrawn="1"/>
        </p:nvPicPr>
        <p:blipFill rotWithShape="1">
          <a:blip r:embed="rId4"/>
          <a:srcRect l="21875" r="21875"/>
          <a:stretch/>
        </p:blipFill>
        <p:spPr>
          <a:xfrm>
            <a:off x="10858499" y="5802328"/>
            <a:ext cx="914400" cy="914400"/>
          </a:xfrm>
          <a:prstGeom prst="ellipse">
            <a:avLst/>
          </a:prstGeom>
        </p:spPr>
      </p:pic>
      <p:sp>
        <p:nvSpPr>
          <p:cNvPr id="5" name="Espace réservé du pied de page 4">
            <a:extLst>
              <a:ext uri="{FF2B5EF4-FFF2-40B4-BE49-F238E27FC236}">
                <a16:creationId xmlns:a16="http://schemas.microsoft.com/office/drawing/2014/main" id="{E905C179-26C6-CC42-9B0F-DFE6279459F1}"/>
              </a:ext>
            </a:extLst>
          </p:cNvPr>
          <p:cNvSpPr>
            <a:spLocks noGrp="1"/>
          </p:cNvSpPr>
          <p:nvPr>
            <p:ph type="ftr" sz="quarter" idx="3"/>
          </p:nvPr>
        </p:nvSpPr>
        <p:spPr>
          <a:xfrm>
            <a:off x="6620659" y="6337159"/>
            <a:ext cx="4114800" cy="365125"/>
          </a:xfrm>
          <a:prstGeom prst="rect">
            <a:avLst/>
          </a:prstGeom>
        </p:spPr>
        <p:txBody>
          <a:bodyPr vert="horz" lIns="91440" tIns="45720" rIns="91440" bIns="45720" rtlCol="0" anchor="ctr"/>
          <a:lstStyle>
            <a:lvl1pPr algn="r">
              <a:defRPr sz="1200">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FD88A04A-1ACC-1B60-337F-C4494B92D12D}"/>
              </a:ext>
            </a:extLst>
          </p:cNvPr>
          <p:cNvSpPr>
            <a:spLocks noGrp="1"/>
          </p:cNvSpPr>
          <p:nvPr>
            <p:ph type="sldNum" sz="quarter" idx="4"/>
          </p:nvPr>
        </p:nvSpPr>
        <p:spPr>
          <a:xfrm>
            <a:off x="11091133" y="146937"/>
            <a:ext cx="789791" cy="365125"/>
          </a:xfrm>
          <a:prstGeom prst="rect">
            <a:avLst/>
          </a:prstGeom>
        </p:spPr>
        <p:txBody>
          <a:bodyPr vert="horz" lIns="91440" tIns="45720" rIns="91440" bIns="45720" rtlCol="0" anchor="ctr"/>
          <a:lstStyle>
            <a:lvl1pPr algn="r">
              <a:defRPr sz="1200">
                <a:solidFill>
                  <a:srgbClr val="26AAE4"/>
                </a:solidFill>
              </a:defRPr>
            </a:lvl1pPr>
          </a:lstStyle>
          <a:p>
            <a:fld id="{0DCE4EF4-0CB8-A64D-AD3F-09894E51B839}" type="slidenum">
              <a:rPr lang="fr-FR" smtClean="0"/>
              <a:pPr/>
              <a:t>‹N°›</a:t>
            </a:fld>
            <a:endParaRPr lang="fr-FR"/>
          </a:p>
        </p:txBody>
      </p:sp>
      <p:sp>
        <p:nvSpPr>
          <p:cNvPr id="4" name="Espace réservé de la date 3">
            <a:extLst>
              <a:ext uri="{FF2B5EF4-FFF2-40B4-BE49-F238E27FC236}">
                <a16:creationId xmlns:a16="http://schemas.microsoft.com/office/drawing/2014/main" id="{C9B6515A-F58C-4A88-7FCC-F915E77DE7D5}"/>
              </a:ext>
            </a:extLst>
          </p:cNvPr>
          <p:cNvSpPr>
            <a:spLocks noGrp="1"/>
          </p:cNvSpPr>
          <p:nvPr>
            <p:ph type="dt" sz="half" idx="2"/>
          </p:nvPr>
        </p:nvSpPr>
        <p:spPr>
          <a:xfrm>
            <a:off x="9079677" y="5926678"/>
            <a:ext cx="1655782" cy="365125"/>
          </a:xfrm>
          <a:prstGeom prst="rect">
            <a:avLst/>
          </a:prstGeom>
        </p:spPr>
        <p:txBody>
          <a:bodyPr vert="horz" lIns="91440" tIns="45720" rIns="91440" bIns="45720" rtlCol="0" anchor="ctr"/>
          <a:lstStyle>
            <a:lvl1pPr algn="r">
              <a:defRPr sz="1200">
                <a:solidFill>
                  <a:schemeClr val="bg1"/>
                </a:solidFill>
              </a:defRPr>
            </a:lvl1pPr>
          </a:lstStyle>
          <a:p>
            <a:fld id="{B5D89DA8-0583-224F-A32F-89E6788E5060}" type="datetimeFigureOut">
              <a:rPr lang="fr-FR" smtClean="0"/>
              <a:pPr/>
              <a:t>18/03/2024</a:t>
            </a:fld>
            <a:endParaRPr lang="fr-FR" dirty="0"/>
          </a:p>
        </p:txBody>
      </p:sp>
    </p:spTree>
    <p:extLst>
      <p:ext uri="{BB962C8B-B14F-4D97-AF65-F5344CB8AC3E}">
        <p14:creationId xmlns:p14="http://schemas.microsoft.com/office/powerpoint/2010/main" val="227865342"/>
      </p:ext>
    </p:extLst>
  </p:cSld>
  <p:clrMap bg1="lt1" tx1="dk1" bg2="lt2" tx2="dk2" accent1="accent1" accent2="accent2" accent3="accent3" accent4="accent4" accent5="accent5" accent6="accent6" hlink="hlink" folHlink="folHlink"/>
  <p:sldLayoutIdLst>
    <p:sldLayoutId id="2147483671" r:id="rId1"/>
    <p:sldLayoutId id="2147483673" r:id="rId2"/>
  </p:sldLayoutIdLst>
  <p:txStyles>
    <p:titleStyle>
      <a:lvl1pPr algn="l" defTabSz="914400" rtl="0" eaLnBrk="1" latinLnBrk="0" hangingPunct="1">
        <a:lnSpc>
          <a:spcPct val="90000"/>
        </a:lnSpc>
        <a:spcBef>
          <a:spcPct val="0"/>
        </a:spcBef>
        <a:buNone/>
        <a:defRPr sz="4000" kern="1200">
          <a:solidFill>
            <a:srgbClr val="B0D13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6AAE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6AAE4"/>
        </a:buClr>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6AAE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6AAE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6AAE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6D978D4-4BB0-AA60-1BE9-EA5BE65C70AD}"/>
              </a:ext>
            </a:extLst>
          </p:cNvPr>
          <p:cNvSpPr>
            <a:spLocks noGrp="1"/>
          </p:cNvSpPr>
          <p:nvPr>
            <p:ph type="title"/>
          </p:nvPr>
        </p:nvSpPr>
        <p:spPr>
          <a:xfrm>
            <a:off x="838200" y="365125"/>
            <a:ext cx="10515600" cy="68648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793669-A07B-51CF-CE8C-F839BE73CECB}"/>
              </a:ext>
            </a:extLst>
          </p:cNvPr>
          <p:cNvSpPr>
            <a:spLocks noGrp="1"/>
          </p:cNvSpPr>
          <p:nvPr>
            <p:ph type="body" idx="1"/>
          </p:nvPr>
        </p:nvSpPr>
        <p:spPr>
          <a:xfrm>
            <a:off x="838200" y="1430867"/>
            <a:ext cx="10515600" cy="456035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20" name="Groupe 19">
            <a:extLst>
              <a:ext uri="{FF2B5EF4-FFF2-40B4-BE49-F238E27FC236}">
                <a16:creationId xmlns:a16="http://schemas.microsoft.com/office/drawing/2014/main" id="{3DD41032-29CD-D7BF-C93F-5F3C28D59A2C}"/>
              </a:ext>
            </a:extLst>
          </p:cNvPr>
          <p:cNvGrpSpPr/>
          <p:nvPr userDrawn="1"/>
        </p:nvGrpSpPr>
        <p:grpSpPr>
          <a:xfrm>
            <a:off x="-2" y="5529431"/>
            <a:ext cx="12192002" cy="1343083"/>
            <a:chOff x="-2" y="5529431"/>
            <a:chExt cx="12192002" cy="1343083"/>
          </a:xfrm>
          <a:solidFill>
            <a:srgbClr val="E91C28"/>
          </a:solidFill>
        </p:grpSpPr>
        <p:sp>
          <p:nvSpPr>
            <p:cNvPr id="8" name="Triangle rectangle 7">
              <a:extLst>
                <a:ext uri="{FF2B5EF4-FFF2-40B4-BE49-F238E27FC236}">
                  <a16:creationId xmlns:a16="http://schemas.microsoft.com/office/drawing/2014/main" id="{EB67AD6F-C4C9-036C-CCCE-730863D3DD71}"/>
                </a:ext>
              </a:extLst>
            </p:cNvPr>
            <p:cNvSpPr/>
            <p:nvPr userDrawn="1"/>
          </p:nvSpPr>
          <p:spPr>
            <a:xfrm flipH="1">
              <a:off x="-2" y="5529431"/>
              <a:ext cx="12191999" cy="1061508"/>
            </a:xfrm>
            <a:prstGeom prst="rtTriangle">
              <a:avLst/>
            </a:prstGeom>
            <a:grpFill/>
            <a:ln>
              <a:solidFill>
                <a:srgbClr val="E91C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0AC19BE-BC7E-3AE1-82EF-D827E217D23E}"/>
                </a:ext>
              </a:extLst>
            </p:cNvPr>
            <p:cNvSpPr/>
            <p:nvPr userDrawn="1"/>
          </p:nvSpPr>
          <p:spPr>
            <a:xfrm>
              <a:off x="0" y="6587444"/>
              <a:ext cx="12192000" cy="285070"/>
            </a:xfrm>
            <a:prstGeom prst="rect">
              <a:avLst/>
            </a:prstGeom>
            <a:grpFill/>
            <a:ln>
              <a:solidFill>
                <a:srgbClr val="E91C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grpSp>
      <p:pic>
        <p:nvPicPr>
          <p:cNvPr id="14" name="Image 13" descr="Une image contenant Graphique, clipart, graphisme, conception&#10;&#10;Description générée automatiquement">
            <a:extLst>
              <a:ext uri="{FF2B5EF4-FFF2-40B4-BE49-F238E27FC236}">
                <a16:creationId xmlns:a16="http://schemas.microsoft.com/office/drawing/2014/main" id="{7CB6DC7F-CBF8-FBB6-6FC3-2EFAE1001572}"/>
              </a:ext>
            </a:extLst>
          </p:cNvPr>
          <p:cNvPicPr>
            <a:picLocks noChangeAspect="1"/>
          </p:cNvPicPr>
          <p:nvPr userDrawn="1"/>
        </p:nvPicPr>
        <p:blipFill rotWithShape="1">
          <a:blip r:embed="rId5"/>
          <a:srcRect l="21875" r="21875"/>
          <a:stretch/>
        </p:blipFill>
        <p:spPr>
          <a:xfrm>
            <a:off x="10858499" y="5802328"/>
            <a:ext cx="914400" cy="914400"/>
          </a:xfrm>
          <a:prstGeom prst="ellipse">
            <a:avLst/>
          </a:prstGeom>
        </p:spPr>
      </p:pic>
      <p:sp>
        <p:nvSpPr>
          <p:cNvPr id="5" name="Espace réservé du pied de page 4">
            <a:extLst>
              <a:ext uri="{FF2B5EF4-FFF2-40B4-BE49-F238E27FC236}">
                <a16:creationId xmlns:a16="http://schemas.microsoft.com/office/drawing/2014/main" id="{E905C179-26C6-CC42-9B0F-DFE6279459F1}"/>
              </a:ext>
            </a:extLst>
          </p:cNvPr>
          <p:cNvSpPr>
            <a:spLocks noGrp="1"/>
          </p:cNvSpPr>
          <p:nvPr>
            <p:ph type="ftr" sz="quarter" idx="3"/>
          </p:nvPr>
        </p:nvSpPr>
        <p:spPr>
          <a:xfrm>
            <a:off x="6620659" y="6337159"/>
            <a:ext cx="4114800" cy="365125"/>
          </a:xfrm>
          <a:prstGeom prst="rect">
            <a:avLst/>
          </a:prstGeom>
        </p:spPr>
        <p:txBody>
          <a:bodyPr vert="horz" lIns="91440" tIns="45720" rIns="91440" bIns="45720" rtlCol="0" anchor="ctr"/>
          <a:lstStyle>
            <a:lvl1pPr algn="r">
              <a:defRPr sz="1200">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FD88A04A-1ACC-1B60-337F-C4494B92D12D}"/>
              </a:ext>
            </a:extLst>
          </p:cNvPr>
          <p:cNvSpPr>
            <a:spLocks noGrp="1"/>
          </p:cNvSpPr>
          <p:nvPr>
            <p:ph type="sldNum" sz="quarter" idx="4"/>
          </p:nvPr>
        </p:nvSpPr>
        <p:spPr>
          <a:xfrm>
            <a:off x="11091133" y="146937"/>
            <a:ext cx="789791" cy="365125"/>
          </a:xfrm>
          <a:prstGeom prst="rect">
            <a:avLst/>
          </a:prstGeom>
        </p:spPr>
        <p:txBody>
          <a:bodyPr vert="horz" lIns="91440" tIns="45720" rIns="91440" bIns="45720" rtlCol="0" anchor="ctr"/>
          <a:lstStyle>
            <a:lvl1pPr algn="r">
              <a:defRPr sz="1200">
                <a:solidFill>
                  <a:srgbClr val="26AAE4"/>
                </a:solidFill>
              </a:defRPr>
            </a:lvl1pPr>
          </a:lstStyle>
          <a:p>
            <a:fld id="{0DCE4EF4-0CB8-A64D-AD3F-09894E51B839}" type="slidenum">
              <a:rPr lang="fr-FR" smtClean="0"/>
              <a:pPr/>
              <a:t>‹N°›</a:t>
            </a:fld>
            <a:endParaRPr lang="fr-FR"/>
          </a:p>
        </p:txBody>
      </p:sp>
      <p:sp>
        <p:nvSpPr>
          <p:cNvPr id="4" name="Espace réservé de la date 3">
            <a:extLst>
              <a:ext uri="{FF2B5EF4-FFF2-40B4-BE49-F238E27FC236}">
                <a16:creationId xmlns:a16="http://schemas.microsoft.com/office/drawing/2014/main" id="{C9B6515A-F58C-4A88-7FCC-F915E77DE7D5}"/>
              </a:ext>
            </a:extLst>
          </p:cNvPr>
          <p:cNvSpPr>
            <a:spLocks noGrp="1"/>
          </p:cNvSpPr>
          <p:nvPr>
            <p:ph type="dt" sz="half" idx="2"/>
          </p:nvPr>
        </p:nvSpPr>
        <p:spPr>
          <a:xfrm>
            <a:off x="9079677" y="5926678"/>
            <a:ext cx="1655782" cy="365125"/>
          </a:xfrm>
          <a:prstGeom prst="rect">
            <a:avLst/>
          </a:prstGeom>
        </p:spPr>
        <p:txBody>
          <a:bodyPr vert="horz" lIns="91440" tIns="45720" rIns="91440" bIns="45720" rtlCol="0" anchor="ctr"/>
          <a:lstStyle>
            <a:lvl1pPr algn="r">
              <a:defRPr sz="1200">
                <a:solidFill>
                  <a:schemeClr val="bg1"/>
                </a:solidFill>
              </a:defRPr>
            </a:lvl1pPr>
          </a:lstStyle>
          <a:p>
            <a:fld id="{B5D89DA8-0583-224F-A32F-89E6788E5060}" type="datetimeFigureOut">
              <a:rPr lang="fr-FR" smtClean="0"/>
              <a:pPr/>
              <a:t>18/03/2024</a:t>
            </a:fld>
            <a:endParaRPr lang="fr-FR" dirty="0"/>
          </a:p>
        </p:txBody>
      </p:sp>
    </p:spTree>
    <p:extLst>
      <p:ext uri="{BB962C8B-B14F-4D97-AF65-F5344CB8AC3E}">
        <p14:creationId xmlns:p14="http://schemas.microsoft.com/office/powerpoint/2010/main" val="3129600216"/>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0" r:id="rId3"/>
  </p:sldLayoutIdLst>
  <p:txStyles>
    <p:titleStyle>
      <a:lvl1pPr algn="l" defTabSz="914400" rtl="0" eaLnBrk="1" latinLnBrk="0" hangingPunct="1">
        <a:lnSpc>
          <a:spcPct val="90000"/>
        </a:lnSpc>
        <a:spcBef>
          <a:spcPct val="0"/>
        </a:spcBef>
        <a:buNone/>
        <a:defRPr sz="4000" kern="1200">
          <a:solidFill>
            <a:srgbClr val="E91C28"/>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6AAE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6AAE4"/>
        </a:buClr>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6AAE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6AAE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6AAE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europarl.europa.eu/RegData/docs_autres_institutions/commission_europeenne/com/2022/0695/COM_COM(2022)0695_FR.pdf" TargetMode="External"/><Relationship Id="rId2" Type="http://schemas.openxmlformats.org/officeDocument/2006/relationships/hyperlink" Target="https://www.europarl.europa.eu/news/fr/press-room/20231031IPR08715/filiation-dans-l-ue-pas-de-discrimination-au-regard-des-droits-de-l-enfant"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lextenso-fr.lama.univ-amu.fr/lextenso/ud/.lama.univ-amu.fr/redirect?type=CASS&amp;id=16-50025" TargetMode="External"/><Relationship Id="rId2" Type="http://schemas.openxmlformats.org/officeDocument/2006/relationships/hyperlink" Target="https://www-lextenso-fr.lama.univ-amu.fr/lextenso/ud/.lama.univ-amu.fr/redirect?type=CASS&amp;id=16-16901" TargetMode="External"/><Relationship Id="rId1" Type="http://schemas.openxmlformats.org/officeDocument/2006/relationships/slideLayout" Target="../slideLayouts/slideLayout13.xml"/><Relationship Id="rId5" Type="http://schemas.openxmlformats.org/officeDocument/2006/relationships/hyperlink" Target="https://www-lextenso-fr.lama.univ-amu.fr/lextenso/ud/.lama.univ-amu.fr/redirect?type=CASS&amp;id=15-28597" TargetMode="External"/><Relationship Id="rId4" Type="http://schemas.openxmlformats.org/officeDocument/2006/relationships/hyperlink" Target="https://www-lextenso-fr.lama.univ-amu.fr/lextenso/ud/.lama.univ-amu.fr/redirect?type=CASS&amp;id=16-1645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8B79D-2614-8975-A3E1-93BF191C69A8}"/>
              </a:ext>
            </a:extLst>
          </p:cNvPr>
          <p:cNvSpPr>
            <a:spLocks noGrp="1"/>
          </p:cNvSpPr>
          <p:nvPr>
            <p:ph type="title"/>
          </p:nvPr>
        </p:nvSpPr>
        <p:spPr/>
        <p:txBody>
          <a:bodyPr>
            <a:normAutofit/>
          </a:bodyPr>
          <a:lstStyle/>
          <a:p>
            <a:r>
              <a:rPr lang="fr-FR" sz="5400" b="1" dirty="0"/>
              <a:t>Audition de l’APGL le 19 mars 2024</a:t>
            </a:r>
          </a:p>
        </p:txBody>
      </p:sp>
      <p:sp>
        <p:nvSpPr>
          <p:cNvPr id="3" name="Espace réservé du texte 2">
            <a:extLst>
              <a:ext uri="{FF2B5EF4-FFF2-40B4-BE49-F238E27FC236}">
                <a16:creationId xmlns:a16="http://schemas.microsoft.com/office/drawing/2014/main" id="{DD9E4B12-AC36-454E-159B-EB59998B1D90}"/>
              </a:ext>
            </a:extLst>
          </p:cNvPr>
          <p:cNvSpPr>
            <a:spLocks noGrp="1"/>
          </p:cNvSpPr>
          <p:nvPr>
            <p:ph type="body" idx="1"/>
          </p:nvPr>
        </p:nvSpPr>
        <p:spPr/>
        <p:txBody>
          <a:bodyPr/>
          <a:lstStyle/>
          <a:p>
            <a:r>
              <a:rPr lang="fr-FR" dirty="0"/>
              <a:t>Commission des Affaires Sociales, du Monde combattant, de l’emploi et de la formation de l’Assemblée des Français de l’étranger</a:t>
            </a:r>
          </a:p>
        </p:txBody>
      </p:sp>
    </p:spTree>
    <p:extLst>
      <p:ext uri="{BB962C8B-B14F-4D97-AF65-F5344CB8AC3E}">
        <p14:creationId xmlns:p14="http://schemas.microsoft.com/office/powerpoint/2010/main" val="118662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698823A-57C0-C74E-F113-78E6F5299637}"/>
              </a:ext>
            </a:extLst>
          </p:cNvPr>
          <p:cNvSpPr txBox="1"/>
          <p:nvPr/>
        </p:nvSpPr>
        <p:spPr>
          <a:xfrm>
            <a:off x="1278467" y="897467"/>
            <a:ext cx="9025466" cy="369332"/>
          </a:xfrm>
          <a:prstGeom prst="rect">
            <a:avLst/>
          </a:prstGeom>
          <a:noFill/>
        </p:spPr>
        <p:txBody>
          <a:bodyPr wrap="square" rtlCol="0">
            <a:spAutoFit/>
          </a:bodyPr>
          <a:lstStyle/>
          <a:p>
            <a:pPr algn="ctr"/>
            <a:r>
              <a:rPr lang="fr-FR" dirty="0">
                <a:solidFill>
                  <a:schemeClr val="accent2">
                    <a:lumMod val="50000"/>
                  </a:schemeClr>
                </a:solidFill>
              </a:rPr>
              <a:t>La loi bioéthique 2021-1017 du 2 août 2021 concernant la GPA</a:t>
            </a:r>
          </a:p>
        </p:txBody>
      </p:sp>
      <p:sp>
        <p:nvSpPr>
          <p:cNvPr id="5" name="ZoneTexte 4">
            <a:extLst>
              <a:ext uri="{FF2B5EF4-FFF2-40B4-BE49-F238E27FC236}">
                <a16:creationId xmlns:a16="http://schemas.microsoft.com/office/drawing/2014/main" id="{A9FC1D5C-7328-0B83-DAC7-B7D806AC2D3B}"/>
              </a:ext>
            </a:extLst>
          </p:cNvPr>
          <p:cNvSpPr txBox="1"/>
          <p:nvPr/>
        </p:nvSpPr>
        <p:spPr>
          <a:xfrm>
            <a:off x="1278467" y="1418735"/>
            <a:ext cx="9347200" cy="369332"/>
          </a:xfrm>
          <a:prstGeom prst="rect">
            <a:avLst/>
          </a:prstGeom>
          <a:noFill/>
        </p:spPr>
        <p:txBody>
          <a:bodyPr wrap="square" rtlCol="0">
            <a:spAutoFit/>
          </a:bodyPr>
          <a:lstStyle/>
          <a:p>
            <a:pPr algn="ctr"/>
            <a:r>
              <a:rPr lang="fr-FR" b="1" dirty="0">
                <a:solidFill>
                  <a:schemeClr val="accent2">
                    <a:lumMod val="50000"/>
                  </a:schemeClr>
                </a:solidFill>
              </a:rPr>
              <a:t>Ne va se focaliser que sur </a:t>
            </a:r>
            <a:r>
              <a:rPr lang="fr-FR" b="1" u="sng" dirty="0">
                <a:solidFill>
                  <a:schemeClr val="accent2">
                    <a:lumMod val="50000"/>
                  </a:schemeClr>
                </a:solidFill>
              </a:rPr>
              <a:t>la transcription </a:t>
            </a:r>
            <a:r>
              <a:rPr lang="fr-FR" b="1" dirty="0">
                <a:solidFill>
                  <a:schemeClr val="accent2">
                    <a:lumMod val="50000"/>
                  </a:schemeClr>
                </a:solidFill>
              </a:rPr>
              <a:t>de l’acte de naissance de l’enfant né de GPA</a:t>
            </a:r>
          </a:p>
        </p:txBody>
      </p:sp>
      <p:sp>
        <p:nvSpPr>
          <p:cNvPr id="6" name="ZoneTexte 5">
            <a:extLst>
              <a:ext uri="{FF2B5EF4-FFF2-40B4-BE49-F238E27FC236}">
                <a16:creationId xmlns:a16="http://schemas.microsoft.com/office/drawing/2014/main" id="{85EBAC0C-79A0-4974-3060-32B0A5524B80}"/>
              </a:ext>
            </a:extLst>
          </p:cNvPr>
          <p:cNvSpPr txBox="1"/>
          <p:nvPr/>
        </p:nvSpPr>
        <p:spPr>
          <a:xfrm>
            <a:off x="1410757" y="2342065"/>
            <a:ext cx="9572625" cy="1200329"/>
          </a:xfrm>
          <a:prstGeom prst="rect">
            <a:avLst/>
          </a:prstGeom>
          <a:solidFill>
            <a:schemeClr val="accent4">
              <a:lumMod val="20000"/>
              <a:lumOff val="80000"/>
            </a:schemeClr>
          </a:solidFill>
        </p:spPr>
        <p:txBody>
          <a:bodyPr wrap="square" rtlCol="0">
            <a:spAutoFit/>
          </a:bodyPr>
          <a:lstStyle/>
          <a:p>
            <a:r>
              <a:rPr lang="fr-FR" dirty="0"/>
              <a:t> l’acte de naissance étranger est </a:t>
            </a:r>
            <a:r>
              <a:rPr lang="fr-FR" b="1" dirty="0"/>
              <a:t>présumé</a:t>
            </a:r>
            <a:r>
              <a:rPr lang="fr-FR" dirty="0"/>
              <a:t> </a:t>
            </a:r>
            <a:r>
              <a:rPr lang="fr-FR" b="1" dirty="0"/>
              <a:t>probant</a:t>
            </a:r>
            <a:r>
              <a:rPr lang="fr-FR" dirty="0"/>
              <a:t> en application de l’article 47 du CC                      </a:t>
            </a:r>
          </a:p>
          <a:p>
            <a:pPr algn="ctr"/>
            <a:r>
              <a:rPr lang="fr-FR" dirty="0"/>
              <a:t>    il </a:t>
            </a:r>
            <a:r>
              <a:rPr lang="fr-FR" b="1" dirty="0"/>
              <a:t>peut</a:t>
            </a:r>
            <a:r>
              <a:rPr lang="fr-FR" dirty="0"/>
              <a:t> être transcrit sur les registres français de l’état civil</a:t>
            </a:r>
          </a:p>
          <a:p>
            <a:pPr algn="ctr"/>
            <a:endParaRPr lang="fr-FR" dirty="0"/>
          </a:p>
          <a:p>
            <a:pPr algn="ctr"/>
            <a:r>
              <a:rPr lang="fr-FR" b="1" dirty="0">
                <a:solidFill>
                  <a:schemeClr val="accent2">
                    <a:lumMod val="50000"/>
                  </a:schemeClr>
                </a:solidFill>
              </a:rPr>
              <a:t>Caractère facultatif de la transcription sauf exceptions</a:t>
            </a:r>
          </a:p>
        </p:txBody>
      </p:sp>
      <p:sp>
        <p:nvSpPr>
          <p:cNvPr id="8" name="ZoneTexte 7">
            <a:extLst>
              <a:ext uri="{FF2B5EF4-FFF2-40B4-BE49-F238E27FC236}">
                <a16:creationId xmlns:a16="http://schemas.microsoft.com/office/drawing/2014/main" id="{7ED07896-691D-3738-790E-BD4AC3993A95}"/>
              </a:ext>
            </a:extLst>
          </p:cNvPr>
          <p:cNvSpPr txBox="1"/>
          <p:nvPr/>
        </p:nvSpPr>
        <p:spPr>
          <a:xfrm>
            <a:off x="1410756" y="3542394"/>
            <a:ext cx="9572625" cy="923330"/>
          </a:xfrm>
          <a:prstGeom prst="rect">
            <a:avLst/>
          </a:prstGeom>
          <a:solidFill>
            <a:schemeClr val="accent5">
              <a:lumMod val="20000"/>
              <a:lumOff val="80000"/>
            </a:schemeClr>
          </a:solidFill>
        </p:spPr>
        <p:txBody>
          <a:bodyPr wrap="square" rtlCol="0">
            <a:spAutoFit/>
          </a:bodyPr>
          <a:lstStyle/>
          <a:p>
            <a:endParaRPr lang="fr-FR" dirty="0"/>
          </a:p>
          <a:p>
            <a:pPr algn="ctr"/>
            <a:r>
              <a:rPr lang="fr-FR" dirty="0"/>
              <a:t>La transcription est une </a:t>
            </a:r>
            <a:r>
              <a:rPr lang="fr-FR" b="1" dirty="0"/>
              <a:t>mesure de publicité</a:t>
            </a:r>
          </a:p>
          <a:p>
            <a:pPr algn="ctr"/>
            <a:endParaRPr lang="fr-FR" b="1" dirty="0"/>
          </a:p>
        </p:txBody>
      </p:sp>
      <p:sp>
        <p:nvSpPr>
          <p:cNvPr id="9" name="ZoneTexte 8">
            <a:extLst>
              <a:ext uri="{FF2B5EF4-FFF2-40B4-BE49-F238E27FC236}">
                <a16:creationId xmlns:a16="http://schemas.microsoft.com/office/drawing/2014/main" id="{A3A47242-DB51-B415-8E31-3352D521F614}"/>
              </a:ext>
            </a:extLst>
          </p:cNvPr>
          <p:cNvSpPr txBox="1"/>
          <p:nvPr/>
        </p:nvSpPr>
        <p:spPr>
          <a:xfrm>
            <a:off x="1410756" y="4465724"/>
            <a:ext cx="9572625" cy="923330"/>
          </a:xfrm>
          <a:prstGeom prst="rect">
            <a:avLst/>
          </a:prstGeom>
          <a:solidFill>
            <a:schemeClr val="accent2">
              <a:lumMod val="20000"/>
              <a:lumOff val="80000"/>
            </a:schemeClr>
          </a:solidFill>
        </p:spPr>
        <p:txBody>
          <a:bodyPr wrap="square" rtlCol="0">
            <a:spAutoFit/>
          </a:bodyPr>
          <a:lstStyle/>
          <a:p>
            <a:endParaRPr lang="fr-FR" dirty="0"/>
          </a:p>
          <a:p>
            <a:r>
              <a:rPr lang="fr-FR" dirty="0"/>
              <a:t>Compétence des agents diplomatiques et consulaires qui disposent des fonctions d’officier d’état civil</a:t>
            </a:r>
          </a:p>
          <a:p>
            <a:r>
              <a:rPr lang="fr-FR" dirty="0"/>
              <a:t> </a:t>
            </a:r>
          </a:p>
        </p:txBody>
      </p:sp>
    </p:spTree>
    <p:extLst>
      <p:ext uri="{BB962C8B-B14F-4D97-AF65-F5344CB8AC3E}">
        <p14:creationId xmlns:p14="http://schemas.microsoft.com/office/powerpoint/2010/main" val="40035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FB7758B-5953-45B4-8C3F-0BF97544041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Franklin Gothic Book" panose="020B0503020102020204"/>
                <a:ea typeface="+mn-ea"/>
                <a:cs typeface="+mn-cs"/>
              </a:rPr>
              <a:t>Le </a:t>
            </a:r>
            <a:r>
              <a:rPr kumimoji="0" lang="en-US" sz="4200" b="1" i="0" u="none" strike="noStrike" kern="1200" cap="none" spc="0" normalizeH="0" baseline="0" noProof="0" dirty="0" err="1">
                <a:ln>
                  <a:noFill/>
                </a:ln>
                <a:solidFill>
                  <a:prstClr val="black"/>
                </a:solidFill>
                <a:effectLst/>
                <a:uLnTx/>
                <a:uFillTx/>
                <a:latin typeface="Franklin Gothic Book" panose="020B0503020102020204"/>
                <a:ea typeface="+mn-ea"/>
                <a:cs typeface="+mn-cs"/>
              </a:rPr>
              <a:t>nouvel</a:t>
            </a:r>
            <a:r>
              <a:rPr kumimoji="0" lang="en-US" sz="4200" b="1" i="0" u="none" strike="noStrike" kern="1200" cap="none" spc="0" normalizeH="0" baseline="0" noProof="0" dirty="0">
                <a:ln>
                  <a:noFill/>
                </a:ln>
                <a:solidFill>
                  <a:prstClr val="black"/>
                </a:solidFill>
                <a:effectLst/>
                <a:uLnTx/>
                <a:uFillTx/>
                <a:latin typeface="Franklin Gothic Book" panose="020B0503020102020204"/>
                <a:ea typeface="+mn-ea"/>
                <a:cs typeface="+mn-cs"/>
              </a:rPr>
              <a:t> article 47 du code civil </a:t>
            </a:r>
            <a:r>
              <a:rPr kumimoji="0" lang="en-US" sz="4200" b="1" i="0" u="none" strike="noStrike" kern="1200" cap="none" spc="0" normalizeH="0" baseline="0" noProof="0" dirty="0" err="1">
                <a:ln>
                  <a:noFill/>
                </a:ln>
                <a:solidFill>
                  <a:prstClr val="black"/>
                </a:solidFill>
                <a:effectLst/>
                <a:uLnTx/>
                <a:uFillTx/>
                <a:latin typeface="Franklin Gothic Book" panose="020B0503020102020204"/>
                <a:ea typeface="+mn-ea"/>
                <a:cs typeface="+mn-cs"/>
              </a:rPr>
              <a:t>issu</a:t>
            </a:r>
            <a:r>
              <a:rPr kumimoji="0" lang="en-US" sz="4200" b="1" i="0" u="none" strike="noStrike" kern="1200" cap="none" spc="0" normalizeH="0" baseline="0" noProof="0" dirty="0">
                <a:ln>
                  <a:noFill/>
                </a:ln>
                <a:solidFill>
                  <a:prstClr val="black"/>
                </a:solidFill>
                <a:effectLst/>
                <a:uLnTx/>
                <a:uFillTx/>
                <a:latin typeface="Franklin Gothic Book" panose="020B0503020102020204"/>
                <a:ea typeface="+mn-ea"/>
                <a:cs typeface="+mn-cs"/>
              </a:rPr>
              <a:t> de la </a:t>
            </a:r>
            <a:r>
              <a:rPr kumimoji="0" lang="en-US" sz="4200" b="1" i="0" u="none" strike="noStrike" kern="1200" cap="none" spc="0" normalizeH="0" baseline="0" noProof="0" dirty="0" err="1">
                <a:ln>
                  <a:noFill/>
                </a:ln>
                <a:solidFill>
                  <a:prstClr val="black"/>
                </a:solidFill>
                <a:effectLst/>
                <a:uLnTx/>
                <a:uFillTx/>
                <a:latin typeface="Franklin Gothic Book" panose="020B0503020102020204"/>
                <a:ea typeface="+mn-ea"/>
                <a:cs typeface="+mn-cs"/>
              </a:rPr>
              <a:t>loi</a:t>
            </a:r>
            <a:r>
              <a:rPr kumimoji="0" lang="en-US" sz="4200" b="1"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r>
              <a:rPr kumimoji="0" lang="en-US" sz="4200" b="1" i="0" u="none" strike="noStrike" kern="1200" cap="none" spc="0" normalizeH="0" baseline="0" noProof="0" dirty="0" err="1">
                <a:ln>
                  <a:noFill/>
                </a:ln>
                <a:solidFill>
                  <a:prstClr val="black"/>
                </a:solidFill>
                <a:effectLst/>
                <a:uLnTx/>
                <a:uFillTx/>
                <a:latin typeface="Franklin Gothic Book" panose="020B0503020102020204"/>
                <a:ea typeface="+mn-ea"/>
                <a:cs typeface="+mn-cs"/>
              </a:rPr>
              <a:t>bioéthique</a:t>
            </a:r>
            <a:r>
              <a:rPr kumimoji="0" lang="en-US" sz="4200" b="1" i="0" u="none" strike="noStrike" kern="1200" cap="none" spc="0" normalizeH="0" baseline="0" noProof="0" dirty="0">
                <a:ln>
                  <a:noFill/>
                </a:ln>
                <a:solidFill>
                  <a:prstClr val="black"/>
                </a:solidFill>
                <a:effectLst/>
                <a:uLnTx/>
                <a:uFillTx/>
                <a:latin typeface="Franklin Gothic Book" panose="020B0503020102020204"/>
                <a:ea typeface="+mn-ea"/>
                <a:cs typeface="+mn-cs"/>
              </a:rPr>
              <a:t> du 2 </a:t>
            </a:r>
            <a:r>
              <a:rPr kumimoji="0" lang="en-US" sz="4200" b="1" i="0" u="none" strike="noStrike" kern="1200" cap="none" spc="0" normalizeH="0" baseline="0" noProof="0" dirty="0" err="1">
                <a:ln>
                  <a:noFill/>
                </a:ln>
                <a:solidFill>
                  <a:prstClr val="black"/>
                </a:solidFill>
                <a:effectLst/>
                <a:uLnTx/>
                <a:uFillTx/>
                <a:latin typeface="Franklin Gothic Book" panose="020B0503020102020204"/>
                <a:ea typeface="+mn-ea"/>
                <a:cs typeface="+mn-cs"/>
              </a:rPr>
              <a:t>août</a:t>
            </a:r>
            <a:r>
              <a:rPr kumimoji="0" lang="en-US" sz="4200" b="1" i="0" u="none" strike="noStrike" kern="1200" cap="none" spc="0" normalizeH="0" baseline="0" noProof="0">
                <a:ln>
                  <a:noFill/>
                </a:ln>
                <a:solidFill>
                  <a:prstClr val="black"/>
                </a:solidFill>
                <a:effectLst/>
                <a:uLnTx/>
                <a:uFillTx/>
                <a:latin typeface="Franklin Gothic Book" panose="020B0503020102020204"/>
                <a:ea typeface="+mn-ea"/>
                <a:cs typeface="+mn-cs"/>
              </a:rPr>
              <a:t> 2021</a:t>
            </a:r>
            <a:endParaRPr kumimoji="0" lang="en-US" sz="4200" b="1"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graphicFrame>
        <p:nvGraphicFramePr>
          <p:cNvPr id="5" name="ZoneTexte 2">
            <a:extLst>
              <a:ext uri="{FF2B5EF4-FFF2-40B4-BE49-F238E27FC236}">
                <a16:creationId xmlns:a16="http://schemas.microsoft.com/office/drawing/2014/main" id="{5A7AAE01-31C3-4AC2-B02B-2C80C1A284BA}"/>
              </a:ext>
            </a:extLst>
          </p:cNvPr>
          <p:cNvGraphicFramePr/>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56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C48804-05F7-4AE5-8617-C926E195E504}"/>
              </a:ext>
            </a:extLst>
          </p:cNvPr>
          <p:cNvSpPr txBox="1"/>
          <p:nvPr/>
        </p:nvSpPr>
        <p:spPr>
          <a:xfrm>
            <a:off x="6445073" y="433545"/>
            <a:ext cx="5241132" cy="930447"/>
          </a:xfrm>
          <a:prstGeom prst="rect">
            <a:avLst/>
          </a:prstGeom>
          <a:solidFill>
            <a:schemeClr val="tx1">
              <a:lumMod val="50000"/>
              <a:lumOff val="50000"/>
            </a:schemeClr>
          </a:solidFill>
        </p:spPr>
        <p:txBody>
          <a:bodyPr vert="horz" lIns="91440" tIns="45720" rIns="91440" bIns="45720" rtlCol="0" anchor="b">
            <a:normAutofit fontScale="925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rPr>
              <a:t>Mais </a:t>
            </a:r>
            <a:r>
              <a:rPr kumimoji="0" lang="en-US" sz="2600" b="0" i="0" u="none" strike="noStrike" kern="1200" cap="none" spc="0" normalizeH="0" baseline="0" noProof="0" dirty="0" err="1">
                <a:ln>
                  <a:noFill/>
                </a:ln>
                <a:solidFill>
                  <a:srgbClr val="FFFFFF"/>
                </a:solidFill>
                <a:effectLst/>
                <a:uLnTx/>
                <a:uFillTx/>
                <a:latin typeface="Calibri Light" panose="020F0302020204030204"/>
                <a:ea typeface="+mn-ea"/>
                <a:cs typeface="+mn-cs"/>
              </a:rPr>
              <a:t>qu’a</a:t>
            </a:r>
            <a:r>
              <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2600" b="0" i="0" u="none" strike="noStrike" kern="1200" cap="none" spc="0" normalizeH="0" baseline="0" noProof="0" dirty="0" err="1">
                <a:ln>
                  <a:noFill/>
                </a:ln>
                <a:solidFill>
                  <a:srgbClr val="FFFFFF"/>
                </a:solidFill>
                <a:effectLst/>
                <a:uLnTx/>
                <a:uFillTx/>
                <a:latin typeface="Calibri Light" panose="020F0302020204030204"/>
                <a:ea typeface="+mn-ea"/>
                <a:cs typeface="+mn-cs"/>
              </a:rPr>
              <a:t>donc</a:t>
            </a:r>
            <a:r>
              <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rPr>
              <a:t> voulu dire le </a:t>
            </a:r>
            <a:r>
              <a:rPr kumimoji="0" lang="en-US" sz="2600" b="0" i="0" u="none" strike="noStrike" kern="1200" cap="none" spc="0" normalizeH="0" baseline="0" noProof="0" dirty="0" err="1">
                <a:ln>
                  <a:noFill/>
                </a:ln>
                <a:solidFill>
                  <a:srgbClr val="FFFFFF"/>
                </a:solidFill>
                <a:effectLst/>
                <a:uLnTx/>
                <a:uFillTx/>
                <a:latin typeface="Calibri Light" panose="020F0302020204030204"/>
                <a:ea typeface="+mn-ea"/>
                <a:cs typeface="+mn-cs"/>
              </a:rPr>
              <a:t>législateur</a:t>
            </a:r>
            <a:r>
              <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600" b="0" i="0" u="none" strike="noStrike" kern="1200" cap="none" spc="0" normalizeH="0" baseline="0" noProof="0" dirty="0" err="1">
                <a:ln>
                  <a:noFill/>
                </a:ln>
                <a:solidFill>
                  <a:srgbClr val="FFFFFF"/>
                </a:solidFill>
                <a:effectLst/>
                <a:uLnTx/>
                <a:uFillTx/>
                <a:latin typeface="Calibri Light" panose="020F0302020204030204"/>
                <a:ea typeface="+mn-ea"/>
                <a:cs typeface="+mn-cs"/>
              </a:rPr>
              <a:t>L’esprit</a:t>
            </a:r>
            <a:r>
              <a:rPr kumimoji="0" lang="en-US" sz="2600" b="0" i="0" u="none" strike="noStrike" kern="1200" cap="none" spc="0" normalizeH="0" baseline="0" noProof="0" dirty="0">
                <a:ln>
                  <a:noFill/>
                </a:ln>
                <a:solidFill>
                  <a:srgbClr val="FFFFFF"/>
                </a:solidFill>
                <a:effectLst/>
                <a:uLnTx/>
                <a:uFillTx/>
                <a:latin typeface="Calibri Light" panose="020F0302020204030204"/>
                <a:ea typeface="+mn-ea"/>
                <a:cs typeface="+mn-cs"/>
              </a:rPr>
              <a:t> de la loi</a:t>
            </a:r>
          </a:p>
        </p:txBody>
      </p:sp>
      <p:pic>
        <p:nvPicPr>
          <p:cNvPr id="5" name="Image 4">
            <a:extLst>
              <a:ext uri="{FF2B5EF4-FFF2-40B4-BE49-F238E27FC236}">
                <a16:creationId xmlns:a16="http://schemas.microsoft.com/office/drawing/2014/main" id="{8179ED84-3014-4CF5-A2FD-DAB4B3720B10}"/>
              </a:ext>
            </a:extLst>
          </p:cNvPr>
          <p:cNvPicPr>
            <a:picLocks noChangeAspect="1"/>
          </p:cNvPicPr>
          <p:nvPr/>
        </p:nvPicPr>
        <p:blipFill>
          <a:blip r:embed="rId2"/>
          <a:stretch>
            <a:fillRect/>
          </a:stretch>
        </p:blipFill>
        <p:spPr>
          <a:xfrm>
            <a:off x="1001769" y="96819"/>
            <a:ext cx="4281431" cy="5842785"/>
          </a:xfrm>
          <a:prstGeom prst="rect">
            <a:avLst/>
          </a:prstGeom>
        </p:spPr>
      </p:pic>
      <p:pic>
        <p:nvPicPr>
          <p:cNvPr id="7" name="Image 6">
            <a:extLst>
              <a:ext uri="{FF2B5EF4-FFF2-40B4-BE49-F238E27FC236}">
                <a16:creationId xmlns:a16="http://schemas.microsoft.com/office/drawing/2014/main" id="{D82A8DE0-1AD5-4117-9E01-112DD8857052}"/>
              </a:ext>
            </a:extLst>
          </p:cNvPr>
          <p:cNvPicPr>
            <a:picLocks noChangeAspect="1"/>
          </p:cNvPicPr>
          <p:nvPr/>
        </p:nvPicPr>
        <p:blipFill>
          <a:blip r:embed="rId3"/>
          <a:stretch>
            <a:fillRect/>
          </a:stretch>
        </p:blipFill>
        <p:spPr>
          <a:xfrm>
            <a:off x="6445073" y="3866405"/>
            <a:ext cx="5455917" cy="1118462"/>
          </a:xfrm>
          <a:prstGeom prst="rect">
            <a:avLst/>
          </a:prstGeom>
        </p:spPr>
      </p:pic>
    </p:spTree>
    <p:extLst>
      <p:ext uri="{BB962C8B-B14F-4D97-AF65-F5344CB8AC3E}">
        <p14:creationId xmlns:p14="http://schemas.microsoft.com/office/powerpoint/2010/main" val="213150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C8CA48-E1B7-D5E9-60A7-001C5DFADFB8}"/>
              </a:ext>
            </a:extLst>
          </p:cNvPr>
          <p:cNvSpPr txBox="1"/>
          <p:nvPr/>
        </p:nvSpPr>
        <p:spPr>
          <a:xfrm>
            <a:off x="2065867" y="618067"/>
            <a:ext cx="8068733" cy="369332"/>
          </a:xfrm>
          <a:prstGeom prst="rect">
            <a:avLst/>
          </a:prstGeom>
          <a:noFill/>
        </p:spPr>
        <p:txBody>
          <a:bodyPr wrap="square" rtlCol="0">
            <a:spAutoFit/>
          </a:bodyPr>
          <a:lstStyle/>
          <a:p>
            <a:pPr algn="ctr"/>
            <a:r>
              <a:rPr lang="fr-FR" dirty="0">
                <a:solidFill>
                  <a:schemeClr val="accent2">
                    <a:lumMod val="50000"/>
                  </a:schemeClr>
                </a:solidFill>
              </a:rPr>
              <a:t>Le projet de certificat européen de filiation</a:t>
            </a:r>
          </a:p>
        </p:txBody>
      </p:sp>
      <p:sp>
        <p:nvSpPr>
          <p:cNvPr id="3" name="ZoneTexte 2">
            <a:extLst>
              <a:ext uri="{FF2B5EF4-FFF2-40B4-BE49-F238E27FC236}">
                <a16:creationId xmlns:a16="http://schemas.microsoft.com/office/drawing/2014/main" id="{61566E42-68BE-FB08-64B5-C7C44DCDDBE5}"/>
              </a:ext>
            </a:extLst>
          </p:cNvPr>
          <p:cNvSpPr txBox="1"/>
          <p:nvPr/>
        </p:nvSpPr>
        <p:spPr>
          <a:xfrm>
            <a:off x="1024467" y="1557867"/>
            <a:ext cx="10371666" cy="2862322"/>
          </a:xfrm>
          <a:prstGeom prst="rect">
            <a:avLst/>
          </a:prstGeom>
          <a:noFill/>
        </p:spPr>
        <p:txBody>
          <a:bodyPr wrap="square" rtlCol="0">
            <a:spAutoFit/>
          </a:bodyPr>
          <a:lstStyle/>
          <a:p>
            <a:r>
              <a:rPr lang="fr-FR" dirty="0"/>
              <a:t>L’objectif de ce projet de législation européenne est </a:t>
            </a:r>
            <a:r>
              <a:rPr lang="fr-FR" u="sng" dirty="0">
                <a:hlinkClick r:id="rId2">
                  <a:extLst>
                    <a:ext uri="{A12FA001-AC4F-418D-AE19-62706E023703}">
                      <ahyp:hlinkClr xmlns:ahyp="http://schemas.microsoft.com/office/drawing/2018/hyperlinkcolor" val="tx"/>
                    </a:ext>
                  </a:extLst>
                </a:hlinkClick>
              </a:rPr>
              <a:t>« </a:t>
            </a:r>
            <a:r>
              <a:rPr lang="fr-FR" b="0" i="0" u="sng" dirty="0">
                <a:effectLst/>
                <a:hlinkClick r:id="rId2">
                  <a:extLst>
                    <a:ext uri="{A12FA001-AC4F-418D-AE19-62706E023703}">
                      <ahyp:hlinkClr xmlns:ahyp="http://schemas.microsoft.com/office/drawing/2018/hyperlinkcolor" val="tx"/>
                    </a:ext>
                  </a:extLst>
                </a:hlinkClick>
              </a:rPr>
              <a:t>la reconnaissance de la filiation telle qu’elle est établie </a:t>
            </a:r>
            <a:r>
              <a:rPr lang="fr-FR" b="0" i="0" u="sng" dirty="0">
                <a:effectLst/>
                <a:highlight>
                  <a:srgbClr val="F5A427"/>
                </a:highlight>
                <a:hlinkClick r:id="rId2">
                  <a:extLst>
                    <a:ext uri="{A12FA001-AC4F-418D-AE19-62706E023703}">
                      <ahyp:hlinkClr xmlns:ahyp="http://schemas.microsoft.com/office/drawing/2018/hyperlinkcolor" val="tx"/>
                    </a:ext>
                  </a:extLst>
                </a:hlinkClick>
              </a:rPr>
              <a:t>dans un pays de l’UE </a:t>
            </a:r>
            <a:r>
              <a:rPr lang="fr-FR" b="0" i="0" u="sng" dirty="0">
                <a:effectLst/>
                <a:hlinkClick r:id="rId2">
                  <a:extLst>
                    <a:ext uri="{A12FA001-AC4F-418D-AE19-62706E023703}">
                      <ahyp:hlinkClr xmlns:ahyp="http://schemas.microsoft.com/office/drawing/2018/hyperlinkcolor" val="tx"/>
                    </a:ext>
                  </a:extLst>
                </a:hlinkClick>
              </a:rPr>
              <a:t>afin de garantir que les enfants jouissent des mêmes droits en vertu du droit national dans un autre État membre, en particulier en ce qui concerne les droits de garde, à la pension alimentaire ou de succession »</a:t>
            </a:r>
            <a:r>
              <a:rPr lang="fr-FR" b="0" i="0" u="sng" dirty="0">
                <a:effectLst/>
              </a:rPr>
              <a:t> - à l’exception des situations de GPA réalisées au EU.</a:t>
            </a:r>
            <a:endParaRPr lang="fr-FR" u="sng" dirty="0"/>
          </a:p>
          <a:p>
            <a:endParaRPr lang="fr-FR" u="sng" dirty="0"/>
          </a:p>
          <a:p>
            <a:r>
              <a:rPr lang="fr-FR" dirty="0"/>
              <a:t>Au moyen notamment </a:t>
            </a:r>
            <a:r>
              <a:rPr lang="fr-FR" dirty="0">
                <a:hlinkClick r:id="rId3"/>
              </a:rPr>
              <a:t>d’un certificat européen de filiation</a:t>
            </a:r>
            <a:r>
              <a:rPr lang="fr-FR" dirty="0"/>
              <a:t>, facultatif.</a:t>
            </a:r>
          </a:p>
          <a:p>
            <a:r>
              <a:rPr lang="fr-FR" dirty="0"/>
              <a:t>Dans l’attente de l</a:t>
            </a:r>
            <a:r>
              <a:rPr lang="fr-FR" dirty="0">
                <a:hlinkClick r:id="rId2"/>
              </a:rPr>
              <a:t> adoption à l’unanimité par le Conseil des Etats membres.</a:t>
            </a:r>
            <a:endParaRPr lang="fr-FR" dirty="0"/>
          </a:p>
          <a:p>
            <a:endParaRPr lang="fr-FR" dirty="0"/>
          </a:p>
          <a:p>
            <a:r>
              <a:rPr lang="fr-FR" dirty="0"/>
              <a:t>Note : Par ailleurs, les Etats membres n’ont pas obligation de changer leur législation pour leurs ressortissants.</a:t>
            </a:r>
          </a:p>
        </p:txBody>
      </p:sp>
    </p:spTree>
    <p:extLst>
      <p:ext uri="{BB962C8B-B14F-4D97-AF65-F5344CB8AC3E}">
        <p14:creationId xmlns:p14="http://schemas.microsoft.com/office/powerpoint/2010/main" val="191785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A8D9-DA0A-3903-5B0C-41859F397D19}"/>
              </a:ext>
            </a:extLst>
          </p:cNvPr>
          <p:cNvSpPr>
            <a:spLocks noGrp="1"/>
          </p:cNvSpPr>
          <p:nvPr>
            <p:ph type="title"/>
          </p:nvPr>
        </p:nvSpPr>
        <p:spPr/>
        <p:txBody>
          <a:bodyPr>
            <a:normAutofit/>
          </a:bodyPr>
          <a:lstStyle/>
          <a:p>
            <a:r>
              <a:rPr lang="fr-FR" sz="2800" b="1" dirty="0"/>
              <a:t>Quelles réponses dans l’intérêt de l’enfant ?</a:t>
            </a:r>
          </a:p>
        </p:txBody>
      </p:sp>
      <p:sp>
        <p:nvSpPr>
          <p:cNvPr id="3" name="Espace réservé du contenu 2">
            <a:extLst>
              <a:ext uri="{FF2B5EF4-FFF2-40B4-BE49-F238E27FC236}">
                <a16:creationId xmlns:a16="http://schemas.microsoft.com/office/drawing/2014/main" id="{EAAF048D-74E8-E616-DE96-BA6C6514D9F7}"/>
              </a:ext>
            </a:extLst>
          </p:cNvPr>
          <p:cNvSpPr>
            <a:spLocks noGrp="1"/>
          </p:cNvSpPr>
          <p:nvPr>
            <p:ph idx="1"/>
          </p:nvPr>
        </p:nvSpPr>
        <p:spPr/>
        <p:txBody>
          <a:bodyPr>
            <a:normAutofit/>
          </a:bodyPr>
          <a:lstStyle/>
          <a:p>
            <a:pPr marL="0" indent="0">
              <a:buNone/>
            </a:pPr>
            <a:r>
              <a:rPr lang="fr-FR" sz="1800" dirty="0"/>
              <a:t>Pour la cour européenne des droits de l’Homme (CEDH), l’intérêt de l’enfant consiste à :</a:t>
            </a:r>
          </a:p>
          <a:p>
            <a:pPr marL="0" indent="0">
              <a:buNone/>
            </a:pPr>
            <a:endParaRPr lang="fr-FR" sz="1800" dirty="0"/>
          </a:p>
          <a:p>
            <a:pPr marL="0" indent="0" algn="ctr">
              <a:buNone/>
            </a:pPr>
            <a:r>
              <a:rPr lang="fr-FR" sz="1800" b="1" dirty="0"/>
              <a:t>Protéger la relation </a:t>
            </a:r>
            <a:r>
              <a:rPr lang="fr-FR" sz="1800" b="1" dirty="0" err="1"/>
              <a:t>parent.s</a:t>
            </a:r>
            <a:r>
              <a:rPr lang="fr-FR" sz="1800" b="1" dirty="0"/>
              <a:t>-enfant (vie familiale) et la vie privée de l’enfant</a:t>
            </a:r>
            <a:r>
              <a:rPr lang="fr-FR" sz="1800" dirty="0"/>
              <a:t>.</a:t>
            </a:r>
          </a:p>
          <a:p>
            <a:pPr marL="0" indent="0">
              <a:buNone/>
            </a:pPr>
            <a:endParaRPr lang="fr-FR" sz="1800" dirty="0"/>
          </a:p>
          <a:p>
            <a:pPr marL="0" indent="0" algn="ctr">
              <a:buNone/>
            </a:pPr>
            <a:r>
              <a:rPr lang="fr-FR" sz="1800" b="1" dirty="0"/>
              <a:t>Et cette protection est compromise si elle n’est pas ou si elle est tardivement consacrée.</a:t>
            </a:r>
          </a:p>
          <a:p>
            <a:pPr marL="0" indent="0">
              <a:buNone/>
            </a:pPr>
            <a:endParaRPr lang="fr-FR" sz="1800" dirty="0"/>
          </a:p>
          <a:p>
            <a:pPr marL="0" indent="0">
              <a:buNone/>
            </a:pPr>
            <a:r>
              <a:rPr lang="fr-FR" sz="1800" dirty="0"/>
              <a:t>En l’état du refus de transcription de l’acte de naissance étranger de l’enfant en ce qu’il mentionne une filiation d’intention non établie conformément à la loi française, </a:t>
            </a:r>
            <a:r>
              <a:rPr lang="fr-FR" sz="1800" u="sng" dirty="0"/>
              <a:t>les parents doivent </a:t>
            </a:r>
            <a:r>
              <a:rPr lang="fr-FR" sz="1800" dirty="0"/>
              <a:t>engager une procédure judiciaire en France  pour faire soit reconnaitre, soit ré-établir la filiation du parent non statutaire:</a:t>
            </a:r>
          </a:p>
          <a:p>
            <a:pPr marL="0" indent="0">
              <a:buNone/>
            </a:pPr>
            <a:r>
              <a:rPr lang="fr-FR" sz="1800" dirty="0"/>
              <a:t>Au moyen d’une procédure judiciaire en adoption intrafamiliale </a:t>
            </a:r>
            <a:r>
              <a:rPr lang="fr-FR" sz="1800" b="1" dirty="0"/>
              <a:t>ou</a:t>
            </a:r>
            <a:r>
              <a:rPr lang="fr-FR" sz="1800" dirty="0"/>
              <a:t> d’une procédure en exequatur (prononcé de la force exécutoire du jugement sur le territoire français) du jugement de filiation étranger (Etats Unis et Canada essentiellement)             soumis à </a:t>
            </a:r>
            <a:r>
              <a:rPr lang="fr-FR" sz="1800" b="1" dirty="0"/>
              <a:t>l’aléa judiciaire </a:t>
            </a:r>
            <a:r>
              <a:rPr lang="fr-FR" sz="1800" dirty="0"/>
              <a:t>et </a:t>
            </a:r>
            <a:r>
              <a:rPr lang="fr-FR" sz="1800" b="1" dirty="0"/>
              <a:t>aux durées des procédures</a:t>
            </a:r>
            <a:r>
              <a:rPr lang="fr-FR" sz="1800" dirty="0"/>
              <a:t>.</a:t>
            </a:r>
          </a:p>
          <a:p>
            <a:pPr marL="0" indent="0">
              <a:buNone/>
            </a:pPr>
            <a:r>
              <a:rPr lang="fr-FR" sz="1800" dirty="0"/>
              <a:t>Le décès, la séparation des parents…compromettent le lien juridique s’il n’est pas reconnu ou établi.</a:t>
            </a:r>
          </a:p>
          <a:p>
            <a:pPr marL="0" indent="0">
              <a:buNone/>
            </a:pPr>
            <a:endParaRPr lang="fr-FR" sz="1800" dirty="0"/>
          </a:p>
          <a:p>
            <a:pPr marL="0" indent="0">
              <a:buNone/>
            </a:pPr>
            <a:endParaRPr lang="fr-FR" sz="1800" dirty="0"/>
          </a:p>
        </p:txBody>
      </p:sp>
      <p:sp>
        <p:nvSpPr>
          <p:cNvPr id="4" name="Flèche : droite 3">
            <a:extLst>
              <a:ext uri="{FF2B5EF4-FFF2-40B4-BE49-F238E27FC236}">
                <a16:creationId xmlns:a16="http://schemas.microsoft.com/office/drawing/2014/main" id="{D13B8955-0DB6-3510-30CD-6C50E7E93547}"/>
              </a:ext>
            </a:extLst>
          </p:cNvPr>
          <p:cNvSpPr/>
          <p:nvPr/>
        </p:nvSpPr>
        <p:spPr>
          <a:xfrm>
            <a:off x="3276600" y="5141912"/>
            <a:ext cx="558800" cy="14393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6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4A1B2FC-2EE6-2C27-148F-729A11BB3426}"/>
              </a:ext>
            </a:extLst>
          </p:cNvPr>
          <p:cNvSpPr txBox="1"/>
          <p:nvPr/>
        </p:nvSpPr>
        <p:spPr>
          <a:xfrm>
            <a:off x="1490134" y="1701800"/>
            <a:ext cx="9448800" cy="20313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fr-FR" dirty="0"/>
              <a:t>Il s’agit donc d’une reconnaissance « ab initio » du projet parental des parents et de l’identité de l’enfant telle qu’établie dans son pays de naissance qu’il convient de consacrer, comme pour tout enfant né d’une procréation charnelle voire aujourd’hui d’une procréation médicalement assistée en France.</a:t>
            </a:r>
          </a:p>
          <a:p>
            <a:endParaRPr lang="fr-FR" dirty="0"/>
          </a:p>
          <a:p>
            <a:r>
              <a:rPr lang="fr-FR" dirty="0"/>
              <a:t>               La transcription totale des actes de naissance étranger des enfants nés de GPA s’impose, ainsi que l’avait finalement consacré la Cour de Cassation en octobre puis en décembre 2019.</a:t>
            </a:r>
          </a:p>
        </p:txBody>
      </p:sp>
      <p:sp>
        <p:nvSpPr>
          <p:cNvPr id="5" name="Flèche : droite 4">
            <a:extLst>
              <a:ext uri="{FF2B5EF4-FFF2-40B4-BE49-F238E27FC236}">
                <a16:creationId xmlns:a16="http://schemas.microsoft.com/office/drawing/2014/main" id="{5B581C98-F370-1310-0832-3A273BA132D2}"/>
              </a:ext>
            </a:extLst>
          </p:cNvPr>
          <p:cNvSpPr/>
          <p:nvPr/>
        </p:nvSpPr>
        <p:spPr>
          <a:xfrm>
            <a:off x="1625600" y="3208867"/>
            <a:ext cx="668867" cy="220133"/>
          </a:xfrm>
          <a:prstGeom prst="rightArrow">
            <a:avLst/>
          </a:prstGeom>
          <a:ln>
            <a:solidFill>
              <a:schemeClr val="bg1">
                <a:lumMod val="9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608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23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Visage humain, habits, homme&#10;&#10;Description générée automatiquement">
            <a:extLst>
              <a:ext uri="{FF2B5EF4-FFF2-40B4-BE49-F238E27FC236}">
                <a16:creationId xmlns:a16="http://schemas.microsoft.com/office/drawing/2014/main" id="{8E988038-C9B6-B8FF-94EA-420E90FDBF9A}"/>
              </a:ext>
            </a:extLst>
          </p:cNvPr>
          <p:cNvPicPr>
            <a:picLocks noChangeAspect="1"/>
          </p:cNvPicPr>
          <p:nvPr/>
        </p:nvPicPr>
        <p:blipFill>
          <a:blip r:embed="rId2"/>
          <a:stretch>
            <a:fillRect/>
          </a:stretch>
        </p:blipFill>
        <p:spPr>
          <a:xfrm>
            <a:off x="480566" y="423334"/>
            <a:ext cx="3747030" cy="5300133"/>
          </a:xfrm>
          <a:prstGeom prst="rect">
            <a:avLst/>
          </a:prstGeom>
        </p:spPr>
      </p:pic>
      <p:sp>
        <p:nvSpPr>
          <p:cNvPr id="6" name="ZoneTexte 5">
            <a:extLst>
              <a:ext uri="{FF2B5EF4-FFF2-40B4-BE49-F238E27FC236}">
                <a16:creationId xmlns:a16="http://schemas.microsoft.com/office/drawing/2014/main" id="{C20B3174-DCDB-41FE-E720-3230EF287174}"/>
              </a:ext>
            </a:extLst>
          </p:cNvPr>
          <p:cNvSpPr txBox="1"/>
          <p:nvPr/>
        </p:nvSpPr>
        <p:spPr>
          <a:xfrm>
            <a:off x="4470400" y="482600"/>
            <a:ext cx="5630333" cy="5078313"/>
          </a:xfrm>
          <a:prstGeom prst="rect">
            <a:avLst/>
          </a:prstGeom>
          <a:noFill/>
        </p:spPr>
        <p:txBody>
          <a:bodyPr wrap="square" rtlCol="0">
            <a:spAutoFit/>
          </a:bodyPr>
          <a:lstStyle/>
          <a:p>
            <a:r>
              <a:rPr lang="fr-FR" b="0" i="1" dirty="0">
                <a:solidFill>
                  <a:srgbClr val="303030"/>
                </a:solidFill>
                <a:effectLst/>
                <a:latin typeface="Roboto" panose="02000000000000000000" pitchFamily="2" charset="0"/>
              </a:rPr>
              <a:t>Principale association homoparentale présente depuis 1986, l’APGL propose des activités d'information, de partage d'</a:t>
            </a:r>
            <a:r>
              <a:rPr lang="fr-FR" b="0" i="1" dirty="0" err="1">
                <a:solidFill>
                  <a:srgbClr val="303030"/>
                </a:solidFill>
                <a:effectLst/>
                <a:latin typeface="Roboto" panose="02000000000000000000" pitchFamily="2" charset="0"/>
              </a:rPr>
              <a:t>expériences</a:t>
            </a:r>
            <a:r>
              <a:rPr lang="fr-FR" b="0" i="1" dirty="0">
                <a:solidFill>
                  <a:srgbClr val="303030"/>
                </a:solidFill>
                <a:effectLst/>
                <a:latin typeface="Roboto" panose="02000000000000000000" pitchFamily="2" charset="0"/>
              </a:rPr>
              <a:t> et des services de professionnels pour  les familles homoparentales, leurs enfants et les futurs </a:t>
            </a:r>
            <a:r>
              <a:rPr lang="fr-FR" b="0" i="1" dirty="0" err="1">
                <a:solidFill>
                  <a:srgbClr val="303030"/>
                </a:solidFill>
                <a:effectLst/>
                <a:latin typeface="Roboto" panose="02000000000000000000" pitchFamily="2" charset="0"/>
              </a:rPr>
              <a:t>homoparents</a:t>
            </a:r>
            <a:r>
              <a:rPr lang="fr-FR" b="0" i="1" dirty="0">
                <a:solidFill>
                  <a:srgbClr val="303030"/>
                </a:solidFill>
                <a:effectLst/>
                <a:latin typeface="Roboto" panose="02000000000000000000" pitchFamily="2" charset="0"/>
              </a:rPr>
              <a:t>. Elle œuvre pour la reconnaissance légale de l’</a:t>
            </a:r>
            <a:r>
              <a:rPr lang="fr-FR" b="0" i="1" dirty="0" err="1">
                <a:solidFill>
                  <a:srgbClr val="303030"/>
                </a:solidFill>
                <a:effectLst/>
                <a:latin typeface="Roboto" panose="02000000000000000000" pitchFamily="2" charset="0"/>
              </a:rPr>
              <a:t>Homoparentalite</a:t>
            </a:r>
            <a:r>
              <a:rPr lang="fr-FR" b="0" i="1" dirty="0">
                <a:solidFill>
                  <a:srgbClr val="303030"/>
                </a:solidFill>
                <a:effectLst/>
                <a:latin typeface="Roboto" panose="02000000000000000000" pitchFamily="2" charset="0"/>
              </a:rPr>
              <a:t>́, en France et à l‘international et a pour  objectif principal de faire cesser les discriminations dont les familles et leurs enfants sont les premières victimes. Association (loi 1901) mixte, apolitique et a-</a:t>
            </a:r>
            <a:r>
              <a:rPr lang="fr-FR" b="0" i="1" dirty="0" err="1">
                <a:solidFill>
                  <a:srgbClr val="303030"/>
                </a:solidFill>
                <a:effectLst/>
                <a:latin typeface="Roboto" panose="02000000000000000000" pitchFamily="2" charset="0"/>
              </a:rPr>
              <a:t>confessionelle</a:t>
            </a:r>
            <a:r>
              <a:rPr lang="fr-FR" b="0" i="1" dirty="0">
                <a:solidFill>
                  <a:srgbClr val="303030"/>
                </a:solidFill>
                <a:effectLst/>
                <a:latin typeface="Roboto" panose="02000000000000000000" pitchFamily="2" charset="0"/>
              </a:rPr>
              <a:t>, l’APGL est gouvernée par des instances élues par ses </a:t>
            </a:r>
            <a:r>
              <a:rPr lang="fr-FR" b="0" i="1" dirty="0" err="1">
                <a:solidFill>
                  <a:srgbClr val="303030"/>
                </a:solidFill>
                <a:effectLst/>
                <a:latin typeface="Roboto" panose="02000000000000000000" pitchFamily="2" charset="0"/>
              </a:rPr>
              <a:t>adhérent.e.s</a:t>
            </a:r>
            <a:r>
              <a:rPr lang="fr-FR" b="0" i="1" dirty="0">
                <a:solidFill>
                  <a:srgbClr val="303030"/>
                </a:solidFill>
                <a:effectLst/>
                <a:latin typeface="Roboto" panose="02000000000000000000" pitchFamily="2" charset="0"/>
              </a:rPr>
              <a:t>. Elle est présente dans toute la France avec ses antennes et a noué des partenariats avec des associations homoparentales européennes. Ses activités sont assurées par le bénévolat de ses </a:t>
            </a:r>
            <a:r>
              <a:rPr lang="fr-FR" b="0" i="1" dirty="0" err="1">
                <a:solidFill>
                  <a:srgbClr val="303030"/>
                </a:solidFill>
                <a:effectLst/>
                <a:latin typeface="Roboto" panose="02000000000000000000" pitchFamily="2" charset="0"/>
              </a:rPr>
              <a:t>adhérent.e.s</a:t>
            </a:r>
            <a:r>
              <a:rPr lang="fr-FR" b="0" i="1" dirty="0">
                <a:solidFill>
                  <a:srgbClr val="303030"/>
                </a:solidFill>
                <a:effectLst/>
                <a:latin typeface="Roboto" panose="02000000000000000000" pitchFamily="2" charset="0"/>
              </a:rPr>
              <a:t>. Elle est membre du HCFEA, de l UNAF et représentée au CESE ainsi qu’au comité d’entente LGBT+ du Défenseur des Droits.</a:t>
            </a:r>
            <a:endParaRPr lang="fr-FR" dirty="0"/>
          </a:p>
        </p:txBody>
      </p:sp>
    </p:spTree>
    <p:extLst>
      <p:ext uri="{BB962C8B-B14F-4D97-AF65-F5344CB8AC3E}">
        <p14:creationId xmlns:p14="http://schemas.microsoft.com/office/powerpoint/2010/main" val="14208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CDC99-F102-8FAF-8FE2-4B915C5A2DE9}"/>
              </a:ext>
            </a:extLst>
          </p:cNvPr>
          <p:cNvSpPr>
            <a:spLocks noGrp="1"/>
          </p:cNvSpPr>
          <p:nvPr>
            <p:ph type="title"/>
          </p:nvPr>
        </p:nvSpPr>
        <p:spPr/>
        <p:txBody>
          <a:bodyPr>
            <a:normAutofit/>
          </a:bodyPr>
          <a:lstStyle/>
          <a:p>
            <a:r>
              <a:rPr lang="fr-FR" sz="1400" b="1" dirty="0"/>
              <a:t>Conséquences de la non-transcription de l’état civil étranger des enfants nés de </a:t>
            </a:r>
            <a:r>
              <a:rPr lang="fr-FR" sz="1400" b="1" dirty="0" err="1"/>
              <a:t>gpa</a:t>
            </a:r>
            <a:endParaRPr lang="fr-FR" sz="1400" b="1" dirty="0"/>
          </a:p>
        </p:txBody>
      </p:sp>
      <p:sp>
        <p:nvSpPr>
          <p:cNvPr id="3" name="Espace réservé du contenu 2">
            <a:extLst>
              <a:ext uri="{FF2B5EF4-FFF2-40B4-BE49-F238E27FC236}">
                <a16:creationId xmlns:a16="http://schemas.microsoft.com/office/drawing/2014/main" id="{229DBBA0-B703-108C-57AF-31A4683B8312}"/>
              </a:ext>
            </a:extLst>
          </p:cNvPr>
          <p:cNvSpPr>
            <a:spLocks noGrp="1"/>
          </p:cNvSpPr>
          <p:nvPr>
            <p:ph idx="1"/>
          </p:nvPr>
        </p:nvSpPr>
        <p:spPr/>
        <p:txBody>
          <a:bodyPr/>
          <a:lstStyle/>
          <a:p>
            <a:r>
              <a:rPr lang="fr-FR" dirty="0">
                <a:solidFill>
                  <a:schemeClr val="accent1">
                    <a:lumMod val="75000"/>
                  </a:schemeClr>
                </a:solidFill>
              </a:rPr>
              <a:t>Mais la  gestation pour autrui (GPA), qu’est-ce?</a:t>
            </a:r>
          </a:p>
          <a:p>
            <a:pPr marL="0" indent="0" algn="ctr">
              <a:buNone/>
            </a:pPr>
            <a:endParaRPr lang="fr-FR" sz="1800" b="1" dirty="0">
              <a:solidFill>
                <a:schemeClr val="accent1">
                  <a:lumMod val="75000"/>
                </a:schemeClr>
              </a:solidFill>
              <a:effectLst/>
              <a:latin typeface="Aptos" panose="020B0004020202020204" pitchFamily="34" charset="0"/>
              <a:ea typeface="Times New Roman" panose="02020603050405020304" pitchFamily="18" charset="0"/>
            </a:endParaRPr>
          </a:p>
          <a:p>
            <a:pPr marL="0" indent="0" algn="ctr">
              <a:buNone/>
            </a:pPr>
            <a:r>
              <a:rPr lang="fr-FR" sz="1800" b="1" dirty="0">
                <a:solidFill>
                  <a:schemeClr val="accent1">
                    <a:lumMod val="75000"/>
                  </a:schemeClr>
                </a:solidFill>
                <a:effectLst/>
                <a:latin typeface="Aptos" panose="020B0004020202020204" pitchFamily="34" charset="0"/>
                <a:ea typeface="Times New Roman" panose="02020603050405020304" pitchFamily="18" charset="0"/>
              </a:rPr>
              <a:t>une technique d'aide médicale à la procréation</a:t>
            </a:r>
            <a:r>
              <a:rPr lang="fr-FR" sz="1800" dirty="0">
                <a:solidFill>
                  <a:srgbClr val="000000"/>
                </a:solidFill>
                <a:effectLst/>
                <a:latin typeface="Aptos" panose="020B0004020202020204" pitchFamily="34" charset="0"/>
                <a:ea typeface="Times New Roman" panose="02020603050405020304" pitchFamily="18" charset="0"/>
              </a:rPr>
              <a:t>, </a:t>
            </a:r>
          </a:p>
          <a:p>
            <a:pPr marL="0" indent="0">
              <a:buNone/>
            </a:pPr>
            <a:endParaRPr lang="fr-FR" sz="1800" dirty="0">
              <a:solidFill>
                <a:srgbClr val="000000"/>
              </a:solidFill>
              <a:effectLst/>
              <a:latin typeface="Aptos" panose="020B0004020202020204" pitchFamily="34" charset="0"/>
              <a:ea typeface="Times New Roman" panose="02020603050405020304" pitchFamily="18" charset="0"/>
            </a:endParaRPr>
          </a:p>
          <a:p>
            <a:pPr marL="0" indent="0">
              <a:buNone/>
            </a:pPr>
            <a:r>
              <a:rPr lang="fr-FR" sz="1800" dirty="0">
                <a:solidFill>
                  <a:srgbClr val="000000"/>
                </a:solidFill>
                <a:effectLst/>
                <a:latin typeface="Aptos" panose="020B0004020202020204" pitchFamily="34" charset="0"/>
                <a:ea typeface="Times New Roman" panose="02020603050405020304" pitchFamily="18" charset="0"/>
              </a:rPr>
              <a:t>au cours de laquelle un embryon est introduit dans l'utérus d'une femme qui, à la fin de la gestation, remet l'enfant au couple de parents intentionnels. </a:t>
            </a:r>
          </a:p>
          <a:p>
            <a:pPr marL="0" indent="0">
              <a:buNone/>
            </a:pPr>
            <a:r>
              <a:rPr lang="fr-FR" sz="1800" dirty="0">
                <a:solidFill>
                  <a:srgbClr val="000000"/>
                </a:solidFill>
                <a:effectLst/>
                <a:latin typeface="Aptos" panose="020B0004020202020204" pitchFamily="34" charset="0"/>
                <a:ea typeface="Times New Roman" panose="02020603050405020304" pitchFamily="18" charset="0"/>
              </a:rPr>
              <a:t>La procédure peut impliquer jusqu’à cinq acteurs : le ou les deux parents d’intention (célibataires, en couple, homos comme hétéros), la femme qui porte l’enfant, une donneuse d’ovocyte, et éventuellement un donneur de sperme. </a:t>
            </a:r>
            <a:endParaRPr lang="fr-FR" dirty="0">
              <a:latin typeface="Aptos" panose="020B0004020202020204" pitchFamily="34" charset="0"/>
            </a:endParaRPr>
          </a:p>
        </p:txBody>
      </p:sp>
      <p:sp>
        <p:nvSpPr>
          <p:cNvPr id="4" name="Flèche : droite 3">
            <a:extLst>
              <a:ext uri="{FF2B5EF4-FFF2-40B4-BE49-F238E27FC236}">
                <a16:creationId xmlns:a16="http://schemas.microsoft.com/office/drawing/2014/main" id="{93C234FB-4F22-0CBB-2F74-5FFE0A86B52E}"/>
              </a:ext>
            </a:extLst>
          </p:cNvPr>
          <p:cNvSpPr/>
          <p:nvPr/>
        </p:nvSpPr>
        <p:spPr>
          <a:xfrm>
            <a:off x="2760133" y="2319867"/>
            <a:ext cx="702734" cy="2963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Graphique 5" descr="Deux hommes avec un remplissage uni">
            <a:extLst>
              <a:ext uri="{FF2B5EF4-FFF2-40B4-BE49-F238E27FC236}">
                <a16:creationId xmlns:a16="http://schemas.microsoft.com/office/drawing/2014/main" id="{8B7775DD-073D-70A6-E60A-E824B20362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84401" y="4512733"/>
            <a:ext cx="914400" cy="914400"/>
          </a:xfrm>
          <a:prstGeom prst="rect">
            <a:avLst/>
          </a:prstGeom>
        </p:spPr>
      </p:pic>
      <p:pic>
        <p:nvPicPr>
          <p:cNvPr id="8" name="Graphique 7" descr="Femme enceinte avec un remplissage uni">
            <a:extLst>
              <a:ext uri="{FF2B5EF4-FFF2-40B4-BE49-F238E27FC236}">
                <a16:creationId xmlns:a16="http://schemas.microsoft.com/office/drawing/2014/main" id="{BBB4C778-E145-A6E8-F9A8-8A1680E58B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4600" y="4343400"/>
            <a:ext cx="1176866" cy="1176866"/>
          </a:xfrm>
          <a:prstGeom prst="rect">
            <a:avLst/>
          </a:prstGeom>
        </p:spPr>
      </p:pic>
      <p:pic>
        <p:nvPicPr>
          <p:cNvPr id="10" name="Graphique 9" descr="Femme contour">
            <a:extLst>
              <a:ext uri="{FF2B5EF4-FFF2-40B4-BE49-F238E27FC236}">
                <a16:creationId xmlns:a16="http://schemas.microsoft.com/office/drawing/2014/main" id="{BD552D79-275E-230F-9DCE-EF54BE1952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7000" y="4512733"/>
            <a:ext cx="914400" cy="914400"/>
          </a:xfrm>
          <a:prstGeom prst="rect">
            <a:avLst/>
          </a:prstGeom>
        </p:spPr>
      </p:pic>
    </p:spTree>
    <p:extLst>
      <p:ext uri="{BB962C8B-B14F-4D97-AF65-F5344CB8AC3E}">
        <p14:creationId xmlns:p14="http://schemas.microsoft.com/office/powerpoint/2010/main" val="276039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00"/>
        <p:cNvGrpSpPr/>
        <p:nvPr/>
      </p:nvGrpSpPr>
      <p:grpSpPr>
        <a:xfrm>
          <a:off x="0" y="0"/>
          <a:ext cx="0" cy="0"/>
          <a:chOff x="0" y="0"/>
          <a:chExt cx="0" cy="0"/>
        </a:xfrm>
      </p:grpSpPr>
      <p:sp>
        <p:nvSpPr>
          <p:cNvPr id="15501" name="Google Shape;15501;p53"/>
          <p:cNvSpPr txBox="1">
            <a:spLocks noGrp="1"/>
          </p:cNvSpPr>
          <p:nvPr>
            <p:ph type="title"/>
          </p:nvPr>
        </p:nvSpPr>
        <p:spPr>
          <a:xfrm>
            <a:off x="947033" y="715533"/>
            <a:ext cx="10298000" cy="641600"/>
          </a:xfrm>
          <a:prstGeom prst="rect">
            <a:avLst/>
          </a:prstGeom>
        </p:spPr>
        <p:txBody>
          <a:bodyPr spcFirstLastPara="1" vert="horz" wrap="square" lIns="121900" tIns="121900" rIns="121900" bIns="121900" rtlCol="0" anchor="ctr" anchorCtr="0">
            <a:noAutofit/>
          </a:bodyPr>
          <a:lstStyle/>
          <a:p>
            <a:pPr>
              <a:spcBef>
                <a:spcPts val="0"/>
              </a:spcBef>
            </a:pPr>
            <a:r>
              <a:rPr lang="en" dirty="0"/>
              <a:t>GPA accessible aux français en 2024 </a:t>
            </a:r>
            <a:r>
              <a:rPr lang="en" sz="1800" dirty="0"/>
              <a:t>(sous conditions)</a:t>
            </a:r>
            <a:endParaRPr sz="1800" dirty="0"/>
          </a:p>
        </p:txBody>
      </p:sp>
      <p:grpSp>
        <p:nvGrpSpPr>
          <p:cNvPr id="15502" name="Google Shape;15502;p53"/>
          <p:cNvGrpSpPr/>
          <p:nvPr/>
        </p:nvGrpSpPr>
        <p:grpSpPr>
          <a:xfrm>
            <a:off x="4495774" y="1748374"/>
            <a:ext cx="6725500" cy="4348823"/>
            <a:chOff x="3570947" y="1042767"/>
            <a:chExt cx="4724733" cy="3055092"/>
          </a:xfrm>
        </p:grpSpPr>
        <p:grpSp>
          <p:nvGrpSpPr>
            <p:cNvPr id="15503" name="Google Shape;15503;p53"/>
            <p:cNvGrpSpPr/>
            <p:nvPr/>
          </p:nvGrpSpPr>
          <p:grpSpPr>
            <a:xfrm>
              <a:off x="7282764" y="3214599"/>
              <a:ext cx="886308" cy="692627"/>
              <a:chOff x="-3951400" y="-2660325"/>
              <a:chExt cx="908475" cy="709950"/>
            </a:xfrm>
          </p:grpSpPr>
          <p:sp>
            <p:nvSpPr>
              <p:cNvPr id="15504" name="Google Shape;15504;p53"/>
              <p:cNvSpPr/>
              <p:nvPr/>
            </p:nvSpPr>
            <p:spPr>
              <a:xfrm>
                <a:off x="-3082850" y="-2449875"/>
                <a:ext cx="39925" cy="39625"/>
              </a:xfrm>
              <a:custGeom>
                <a:avLst/>
                <a:gdLst/>
                <a:ahLst/>
                <a:cxnLst/>
                <a:rect l="l" t="t" r="r" b="b"/>
                <a:pathLst>
                  <a:path w="1597" h="1585" extrusionOk="0">
                    <a:moveTo>
                      <a:pt x="799" y="1"/>
                    </a:moveTo>
                    <a:lnTo>
                      <a:pt x="84" y="715"/>
                    </a:lnTo>
                    <a:lnTo>
                      <a:pt x="1" y="1584"/>
                    </a:lnTo>
                    <a:lnTo>
                      <a:pt x="632" y="1584"/>
                    </a:lnTo>
                    <a:lnTo>
                      <a:pt x="632" y="1025"/>
                    </a:lnTo>
                    <a:lnTo>
                      <a:pt x="977" y="715"/>
                    </a:lnTo>
                    <a:lnTo>
                      <a:pt x="1406" y="858"/>
                    </a:lnTo>
                    <a:lnTo>
                      <a:pt x="1596" y="334"/>
                    </a:lnTo>
                    <a:lnTo>
                      <a:pt x="799"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05" name="Google Shape;15505;p53"/>
              <p:cNvSpPr/>
              <p:nvPr/>
            </p:nvSpPr>
            <p:spPr>
              <a:xfrm>
                <a:off x="-3143850" y="-2167100"/>
                <a:ext cx="78000" cy="119375"/>
              </a:xfrm>
              <a:custGeom>
                <a:avLst/>
                <a:gdLst/>
                <a:ahLst/>
                <a:cxnLst/>
                <a:rect l="l" t="t" r="r" b="b"/>
                <a:pathLst>
                  <a:path w="3120" h="4775" extrusionOk="0">
                    <a:moveTo>
                      <a:pt x="119" y="0"/>
                    </a:moveTo>
                    <a:lnTo>
                      <a:pt x="0" y="584"/>
                    </a:lnTo>
                    <a:lnTo>
                      <a:pt x="488" y="1143"/>
                    </a:lnTo>
                    <a:lnTo>
                      <a:pt x="1036" y="2072"/>
                    </a:lnTo>
                    <a:lnTo>
                      <a:pt x="881" y="2929"/>
                    </a:lnTo>
                    <a:lnTo>
                      <a:pt x="488" y="2798"/>
                    </a:lnTo>
                    <a:lnTo>
                      <a:pt x="488" y="3394"/>
                    </a:lnTo>
                    <a:lnTo>
                      <a:pt x="1143" y="3549"/>
                    </a:lnTo>
                    <a:lnTo>
                      <a:pt x="1274" y="4037"/>
                    </a:lnTo>
                    <a:lnTo>
                      <a:pt x="1012" y="4251"/>
                    </a:lnTo>
                    <a:lnTo>
                      <a:pt x="1274" y="4775"/>
                    </a:lnTo>
                    <a:lnTo>
                      <a:pt x="1822" y="4715"/>
                    </a:lnTo>
                    <a:lnTo>
                      <a:pt x="1715" y="4227"/>
                    </a:lnTo>
                    <a:lnTo>
                      <a:pt x="2203" y="3620"/>
                    </a:lnTo>
                    <a:lnTo>
                      <a:pt x="2239" y="2953"/>
                    </a:lnTo>
                    <a:lnTo>
                      <a:pt x="2834" y="3025"/>
                    </a:lnTo>
                    <a:lnTo>
                      <a:pt x="3120" y="2060"/>
                    </a:lnTo>
                    <a:lnTo>
                      <a:pt x="2798" y="1870"/>
                    </a:lnTo>
                    <a:lnTo>
                      <a:pt x="2370" y="2191"/>
                    </a:lnTo>
                    <a:lnTo>
                      <a:pt x="1846" y="2108"/>
                    </a:lnTo>
                    <a:lnTo>
                      <a:pt x="1179" y="1429"/>
                    </a:lnTo>
                    <a:lnTo>
                      <a:pt x="929" y="524"/>
                    </a:lnTo>
                    <a:lnTo>
                      <a:pt x="11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06" name="Google Shape;15506;p53"/>
              <p:cNvSpPr/>
              <p:nvPr/>
            </p:nvSpPr>
            <p:spPr>
              <a:xfrm>
                <a:off x="-3227200" y="-2066200"/>
                <a:ext cx="101525" cy="115825"/>
              </a:xfrm>
              <a:custGeom>
                <a:avLst/>
                <a:gdLst/>
                <a:ahLst/>
                <a:cxnLst/>
                <a:rect l="l" t="t" r="r" b="b"/>
                <a:pathLst>
                  <a:path w="4061" h="4633" extrusionOk="0">
                    <a:moveTo>
                      <a:pt x="3251" y="1"/>
                    </a:moveTo>
                    <a:lnTo>
                      <a:pt x="2715" y="191"/>
                    </a:lnTo>
                    <a:lnTo>
                      <a:pt x="2667" y="894"/>
                    </a:lnTo>
                    <a:lnTo>
                      <a:pt x="2227" y="1084"/>
                    </a:lnTo>
                    <a:lnTo>
                      <a:pt x="2406" y="1572"/>
                    </a:lnTo>
                    <a:lnTo>
                      <a:pt x="739" y="2608"/>
                    </a:lnTo>
                    <a:lnTo>
                      <a:pt x="0" y="3489"/>
                    </a:lnTo>
                    <a:lnTo>
                      <a:pt x="72" y="4227"/>
                    </a:lnTo>
                    <a:lnTo>
                      <a:pt x="739" y="4323"/>
                    </a:lnTo>
                    <a:lnTo>
                      <a:pt x="1322" y="4632"/>
                    </a:lnTo>
                    <a:lnTo>
                      <a:pt x="1751" y="4477"/>
                    </a:lnTo>
                    <a:lnTo>
                      <a:pt x="1751" y="3894"/>
                    </a:lnTo>
                    <a:lnTo>
                      <a:pt x="2072" y="3894"/>
                    </a:lnTo>
                    <a:lnTo>
                      <a:pt x="2620" y="2477"/>
                    </a:lnTo>
                    <a:lnTo>
                      <a:pt x="3453" y="2299"/>
                    </a:lnTo>
                    <a:lnTo>
                      <a:pt x="3322" y="1834"/>
                    </a:lnTo>
                    <a:lnTo>
                      <a:pt x="4060" y="1025"/>
                    </a:lnTo>
                    <a:lnTo>
                      <a:pt x="3870" y="275"/>
                    </a:lnTo>
                    <a:lnTo>
                      <a:pt x="3251" y="417"/>
                    </a:lnTo>
                    <a:lnTo>
                      <a:pt x="325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07" name="Google Shape;15507;p53"/>
              <p:cNvSpPr/>
              <p:nvPr/>
            </p:nvSpPr>
            <p:spPr>
              <a:xfrm>
                <a:off x="-3233750" y="-2471000"/>
                <a:ext cx="33075" cy="39000"/>
              </a:xfrm>
              <a:custGeom>
                <a:avLst/>
                <a:gdLst/>
                <a:ahLst/>
                <a:cxnLst/>
                <a:rect l="l" t="t" r="r" b="b"/>
                <a:pathLst>
                  <a:path w="1323" h="1560" extrusionOk="0">
                    <a:moveTo>
                      <a:pt x="405" y="0"/>
                    </a:moveTo>
                    <a:lnTo>
                      <a:pt x="1" y="203"/>
                    </a:lnTo>
                    <a:lnTo>
                      <a:pt x="48" y="822"/>
                    </a:lnTo>
                    <a:lnTo>
                      <a:pt x="858" y="1560"/>
                    </a:lnTo>
                    <a:lnTo>
                      <a:pt x="1263" y="1500"/>
                    </a:lnTo>
                    <a:lnTo>
                      <a:pt x="1322" y="405"/>
                    </a:lnTo>
                    <a:lnTo>
                      <a:pt x="870" y="262"/>
                    </a:lnTo>
                    <a:lnTo>
                      <a:pt x="798" y="834"/>
                    </a:lnTo>
                    <a:lnTo>
                      <a:pt x="429" y="500"/>
                    </a:lnTo>
                    <a:lnTo>
                      <a:pt x="40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08" name="Google Shape;15508;p53"/>
              <p:cNvSpPr/>
              <p:nvPr/>
            </p:nvSpPr>
            <p:spPr>
              <a:xfrm>
                <a:off x="-3266800" y="-2387675"/>
                <a:ext cx="43800" cy="35750"/>
              </a:xfrm>
              <a:custGeom>
                <a:avLst/>
                <a:gdLst/>
                <a:ahLst/>
                <a:cxnLst/>
                <a:rect l="l" t="t" r="r" b="b"/>
                <a:pathLst>
                  <a:path w="1752" h="1430" extrusionOk="0">
                    <a:moveTo>
                      <a:pt x="310" y="1"/>
                    </a:moveTo>
                    <a:lnTo>
                      <a:pt x="1" y="251"/>
                    </a:lnTo>
                    <a:lnTo>
                      <a:pt x="715" y="1156"/>
                    </a:lnTo>
                    <a:lnTo>
                      <a:pt x="1453" y="1430"/>
                    </a:lnTo>
                    <a:lnTo>
                      <a:pt x="1751" y="1168"/>
                    </a:lnTo>
                    <a:lnTo>
                      <a:pt x="1584" y="822"/>
                    </a:lnTo>
                    <a:lnTo>
                      <a:pt x="1156" y="727"/>
                    </a:lnTo>
                    <a:lnTo>
                      <a:pt x="31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09" name="Google Shape;15509;p53"/>
              <p:cNvSpPr/>
              <p:nvPr/>
            </p:nvSpPr>
            <p:spPr>
              <a:xfrm>
                <a:off x="-3326025" y="-2547500"/>
                <a:ext cx="38725" cy="43475"/>
              </a:xfrm>
              <a:custGeom>
                <a:avLst/>
                <a:gdLst/>
                <a:ahLst/>
                <a:cxnLst/>
                <a:rect l="l" t="t" r="r" b="b"/>
                <a:pathLst>
                  <a:path w="1549" h="1739" extrusionOk="0">
                    <a:moveTo>
                      <a:pt x="1060" y="0"/>
                    </a:moveTo>
                    <a:lnTo>
                      <a:pt x="644" y="274"/>
                    </a:lnTo>
                    <a:lnTo>
                      <a:pt x="679" y="548"/>
                    </a:lnTo>
                    <a:lnTo>
                      <a:pt x="679" y="548"/>
                    </a:lnTo>
                    <a:lnTo>
                      <a:pt x="132" y="334"/>
                    </a:lnTo>
                    <a:lnTo>
                      <a:pt x="1" y="774"/>
                    </a:lnTo>
                    <a:lnTo>
                      <a:pt x="679" y="1203"/>
                    </a:lnTo>
                    <a:lnTo>
                      <a:pt x="215" y="1405"/>
                    </a:lnTo>
                    <a:lnTo>
                      <a:pt x="620" y="1739"/>
                    </a:lnTo>
                    <a:lnTo>
                      <a:pt x="1322" y="1334"/>
                    </a:lnTo>
                    <a:lnTo>
                      <a:pt x="1548" y="1024"/>
                    </a:lnTo>
                    <a:lnTo>
                      <a:pt x="1108" y="822"/>
                    </a:lnTo>
                    <a:lnTo>
                      <a:pt x="1120" y="596"/>
                    </a:lnTo>
                    <a:lnTo>
                      <a:pt x="106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0" name="Google Shape;15510;p53"/>
              <p:cNvSpPr/>
              <p:nvPr/>
            </p:nvSpPr>
            <p:spPr>
              <a:xfrm>
                <a:off x="-3336750" y="-2565650"/>
                <a:ext cx="27725" cy="20250"/>
              </a:xfrm>
              <a:custGeom>
                <a:avLst/>
                <a:gdLst/>
                <a:ahLst/>
                <a:cxnLst/>
                <a:rect l="l" t="t" r="r" b="b"/>
                <a:pathLst>
                  <a:path w="1109" h="810" extrusionOk="0">
                    <a:moveTo>
                      <a:pt x="144" y="0"/>
                    </a:moveTo>
                    <a:lnTo>
                      <a:pt x="1" y="274"/>
                    </a:lnTo>
                    <a:lnTo>
                      <a:pt x="775" y="810"/>
                    </a:lnTo>
                    <a:lnTo>
                      <a:pt x="1108" y="488"/>
                    </a:lnTo>
                    <a:lnTo>
                      <a:pt x="14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1" name="Google Shape;15511;p53"/>
              <p:cNvSpPr/>
              <p:nvPr/>
            </p:nvSpPr>
            <p:spPr>
              <a:xfrm>
                <a:off x="-3364125" y="-2574900"/>
                <a:ext cx="25925" cy="34275"/>
              </a:xfrm>
              <a:custGeom>
                <a:avLst/>
                <a:gdLst/>
                <a:ahLst/>
                <a:cxnLst/>
                <a:rect l="l" t="t" r="r" b="b"/>
                <a:pathLst>
                  <a:path w="1037" h="1371" extrusionOk="0">
                    <a:moveTo>
                      <a:pt x="84" y="1"/>
                    </a:moveTo>
                    <a:lnTo>
                      <a:pt x="1" y="787"/>
                    </a:lnTo>
                    <a:lnTo>
                      <a:pt x="751" y="1370"/>
                    </a:lnTo>
                    <a:lnTo>
                      <a:pt x="1036" y="1073"/>
                    </a:lnTo>
                    <a:lnTo>
                      <a:pt x="465" y="584"/>
                    </a:lnTo>
                    <a:lnTo>
                      <a:pt x="524" y="37"/>
                    </a:lnTo>
                    <a:lnTo>
                      <a:pt x="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2" name="Google Shape;15512;p53"/>
              <p:cNvSpPr/>
              <p:nvPr/>
            </p:nvSpPr>
            <p:spPr>
              <a:xfrm>
                <a:off x="-3395375" y="-2595425"/>
                <a:ext cx="25025" cy="32775"/>
              </a:xfrm>
              <a:custGeom>
                <a:avLst/>
                <a:gdLst/>
                <a:ahLst/>
                <a:cxnLst/>
                <a:rect l="l" t="t" r="r" b="b"/>
                <a:pathLst>
                  <a:path w="1001" h="1311" extrusionOk="0">
                    <a:moveTo>
                      <a:pt x="48" y="0"/>
                    </a:moveTo>
                    <a:lnTo>
                      <a:pt x="0" y="500"/>
                    </a:lnTo>
                    <a:lnTo>
                      <a:pt x="798" y="1310"/>
                    </a:lnTo>
                    <a:lnTo>
                      <a:pt x="1001" y="596"/>
                    </a:lnTo>
                    <a:lnTo>
                      <a:pt x="4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3" name="Google Shape;15513;p53"/>
              <p:cNvSpPr/>
              <p:nvPr/>
            </p:nvSpPr>
            <p:spPr>
              <a:xfrm>
                <a:off x="-3951400" y="-2519525"/>
                <a:ext cx="545325" cy="423300"/>
              </a:xfrm>
              <a:custGeom>
                <a:avLst/>
                <a:gdLst/>
                <a:ahLst/>
                <a:cxnLst/>
                <a:rect l="l" t="t" r="r" b="b"/>
                <a:pathLst>
                  <a:path w="21813" h="16932" extrusionOk="0">
                    <a:moveTo>
                      <a:pt x="16014" y="1"/>
                    </a:moveTo>
                    <a:lnTo>
                      <a:pt x="15276" y="941"/>
                    </a:lnTo>
                    <a:lnTo>
                      <a:pt x="15276" y="3215"/>
                    </a:lnTo>
                    <a:lnTo>
                      <a:pt x="14502" y="3989"/>
                    </a:lnTo>
                    <a:lnTo>
                      <a:pt x="12050" y="2287"/>
                    </a:lnTo>
                    <a:lnTo>
                      <a:pt x="12645" y="1417"/>
                    </a:lnTo>
                    <a:lnTo>
                      <a:pt x="12645" y="751"/>
                    </a:lnTo>
                    <a:lnTo>
                      <a:pt x="10680" y="608"/>
                    </a:lnTo>
                    <a:lnTo>
                      <a:pt x="10180" y="1001"/>
                    </a:lnTo>
                    <a:lnTo>
                      <a:pt x="9728" y="822"/>
                    </a:lnTo>
                    <a:lnTo>
                      <a:pt x="9168" y="2382"/>
                    </a:lnTo>
                    <a:lnTo>
                      <a:pt x="8263" y="2679"/>
                    </a:lnTo>
                    <a:lnTo>
                      <a:pt x="8085" y="2001"/>
                    </a:lnTo>
                    <a:lnTo>
                      <a:pt x="7240" y="1679"/>
                    </a:lnTo>
                    <a:lnTo>
                      <a:pt x="6144" y="2453"/>
                    </a:lnTo>
                    <a:lnTo>
                      <a:pt x="6025" y="3239"/>
                    </a:lnTo>
                    <a:lnTo>
                      <a:pt x="5656" y="3632"/>
                    </a:lnTo>
                    <a:lnTo>
                      <a:pt x="5287" y="3239"/>
                    </a:lnTo>
                    <a:lnTo>
                      <a:pt x="4823" y="3656"/>
                    </a:lnTo>
                    <a:lnTo>
                      <a:pt x="4537" y="4727"/>
                    </a:lnTo>
                    <a:lnTo>
                      <a:pt x="2287" y="5477"/>
                    </a:lnTo>
                    <a:lnTo>
                      <a:pt x="513" y="6382"/>
                    </a:lnTo>
                    <a:lnTo>
                      <a:pt x="655" y="7120"/>
                    </a:lnTo>
                    <a:lnTo>
                      <a:pt x="1" y="7501"/>
                    </a:lnTo>
                    <a:lnTo>
                      <a:pt x="262" y="8466"/>
                    </a:lnTo>
                    <a:lnTo>
                      <a:pt x="262" y="8894"/>
                    </a:lnTo>
                    <a:lnTo>
                      <a:pt x="1608" y="12109"/>
                    </a:lnTo>
                    <a:lnTo>
                      <a:pt x="1465" y="13276"/>
                    </a:lnTo>
                    <a:lnTo>
                      <a:pt x="1036" y="13312"/>
                    </a:lnTo>
                    <a:lnTo>
                      <a:pt x="1036" y="13967"/>
                    </a:lnTo>
                    <a:lnTo>
                      <a:pt x="2513" y="14443"/>
                    </a:lnTo>
                    <a:lnTo>
                      <a:pt x="3632" y="13550"/>
                    </a:lnTo>
                    <a:lnTo>
                      <a:pt x="5775" y="13574"/>
                    </a:lnTo>
                    <a:lnTo>
                      <a:pt x="6144" y="13109"/>
                    </a:lnTo>
                    <a:lnTo>
                      <a:pt x="7061" y="12740"/>
                    </a:lnTo>
                    <a:lnTo>
                      <a:pt x="9645" y="12062"/>
                    </a:lnTo>
                    <a:lnTo>
                      <a:pt x="10264" y="12502"/>
                    </a:lnTo>
                    <a:lnTo>
                      <a:pt x="11157" y="12621"/>
                    </a:lnTo>
                    <a:lnTo>
                      <a:pt x="11157" y="13062"/>
                    </a:lnTo>
                    <a:lnTo>
                      <a:pt x="11776" y="13526"/>
                    </a:lnTo>
                    <a:lnTo>
                      <a:pt x="12181" y="14443"/>
                    </a:lnTo>
                    <a:lnTo>
                      <a:pt x="12204" y="14419"/>
                    </a:lnTo>
                    <a:lnTo>
                      <a:pt x="13086" y="13085"/>
                    </a:lnTo>
                    <a:lnTo>
                      <a:pt x="13776" y="13967"/>
                    </a:lnTo>
                    <a:lnTo>
                      <a:pt x="13526" y="14598"/>
                    </a:lnTo>
                    <a:lnTo>
                      <a:pt x="12645" y="14717"/>
                    </a:lnTo>
                    <a:lnTo>
                      <a:pt x="12609" y="15181"/>
                    </a:lnTo>
                    <a:lnTo>
                      <a:pt x="12609" y="15181"/>
                    </a:lnTo>
                    <a:lnTo>
                      <a:pt x="13621" y="15157"/>
                    </a:lnTo>
                    <a:lnTo>
                      <a:pt x="14252" y="14621"/>
                    </a:lnTo>
                    <a:lnTo>
                      <a:pt x="14526" y="16348"/>
                    </a:lnTo>
                    <a:lnTo>
                      <a:pt x="16503" y="16931"/>
                    </a:lnTo>
                    <a:lnTo>
                      <a:pt x="16717" y="16348"/>
                    </a:lnTo>
                    <a:lnTo>
                      <a:pt x="17300" y="16086"/>
                    </a:lnTo>
                    <a:lnTo>
                      <a:pt x="17300" y="16669"/>
                    </a:lnTo>
                    <a:lnTo>
                      <a:pt x="18039" y="16931"/>
                    </a:lnTo>
                    <a:lnTo>
                      <a:pt x="19110" y="16229"/>
                    </a:lnTo>
                    <a:lnTo>
                      <a:pt x="19884" y="16229"/>
                    </a:lnTo>
                    <a:lnTo>
                      <a:pt x="19813" y="15419"/>
                    </a:lnTo>
                    <a:lnTo>
                      <a:pt x="20670" y="13038"/>
                    </a:lnTo>
                    <a:lnTo>
                      <a:pt x="21158" y="12835"/>
                    </a:lnTo>
                    <a:lnTo>
                      <a:pt x="21813" y="10157"/>
                    </a:lnTo>
                    <a:lnTo>
                      <a:pt x="21563" y="9668"/>
                    </a:lnTo>
                    <a:lnTo>
                      <a:pt x="21468" y="8204"/>
                    </a:lnTo>
                    <a:lnTo>
                      <a:pt x="19789" y="6680"/>
                    </a:lnTo>
                    <a:lnTo>
                      <a:pt x="19598" y="5966"/>
                    </a:lnTo>
                    <a:lnTo>
                      <a:pt x="18979" y="5192"/>
                    </a:lnTo>
                    <a:lnTo>
                      <a:pt x="17943" y="4823"/>
                    </a:lnTo>
                    <a:lnTo>
                      <a:pt x="17943" y="3453"/>
                    </a:lnTo>
                    <a:lnTo>
                      <a:pt x="17503" y="3382"/>
                    </a:lnTo>
                    <a:lnTo>
                      <a:pt x="17348" y="2310"/>
                    </a:lnTo>
                    <a:lnTo>
                      <a:pt x="16622" y="2239"/>
                    </a:lnTo>
                    <a:lnTo>
                      <a:pt x="16622" y="1215"/>
                    </a:lnTo>
                    <a:lnTo>
                      <a:pt x="16336" y="1024"/>
                    </a:lnTo>
                    <a:lnTo>
                      <a:pt x="1601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4" name="Google Shape;15514;p53"/>
              <p:cNvSpPr/>
              <p:nvPr/>
            </p:nvSpPr>
            <p:spPr>
              <a:xfrm>
                <a:off x="-3479900" y="-2612100"/>
                <a:ext cx="65200" cy="38125"/>
              </a:xfrm>
              <a:custGeom>
                <a:avLst/>
                <a:gdLst/>
                <a:ahLst/>
                <a:cxnLst/>
                <a:rect l="l" t="t" r="r" b="b"/>
                <a:pathLst>
                  <a:path w="2608" h="1525" extrusionOk="0">
                    <a:moveTo>
                      <a:pt x="2274" y="1"/>
                    </a:moveTo>
                    <a:lnTo>
                      <a:pt x="2250" y="24"/>
                    </a:lnTo>
                    <a:lnTo>
                      <a:pt x="1298" y="763"/>
                    </a:lnTo>
                    <a:lnTo>
                      <a:pt x="95" y="656"/>
                    </a:lnTo>
                    <a:lnTo>
                      <a:pt x="0" y="1001"/>
                    </a:lnTo>
                    <a:lnTo>
                      <a:pt x="1072" y="1525"/>
                    </a:lnTo>
                    <a:lnTo>
                      <a:pt x="2155" y="1001"/>
                    </a:lnTo>
                    <a:lnTo>
                      <a:pt x="2608" y="346"/>
                    </a:lnTo>
                    <a:lnTo>
                      <a:pt x="227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5" name="Google Shape;15515;p53"/>
              <p:cNvSpPr/>
              <p:nvPr/>
            </p:nvSpPr>
            <p:spPr>
              <a:xfrm>
                <a:off x="-3460575" y="-2638000"/>
                <a:ext cx="34850" cy="16400"/>
              </a:xfrm>
              <a:custGeom>
                <a:avLst/>
                <a:gdLst/>
                <a:ahLst/>
                <a:cxnLst/>
                <a:rect l="l" t="t" r="r" b="b"/>
                <a:pathLst>
                  <a:path w="1394" h="656" extrusionOk="0">
                    <a:moveTo>
                      <a:pt x="775" y="1"/>
                    </a:moveTo>
                    <a:lnTo>
                      <a:pt x="72" y="37"/>
                    </a:lnTo>
                    <a:lnTo>
                      <a:pt x="1" y="441"/>
                    </a:lnTo>
                    <a:lnTo>
                      <a:pt x="644" y="429"/>
                    </a:lnTo>
                    <a:lnTo>
                      <a:pt x="1156" y="656"/>
                    </a:lnTo>
                    <a:lnTo>
                      <a:pt x="1394" y="322"/>
                    </a:lnTo>
                    <a:lnTo>
                      <a:pt x="77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6" name="Google Shape;15516;p53"/>
              <p:cNvSpPr/>
              <p:nvPr/>
            </p:nvSpPr>
            <p:spPr>
              <a:xfrm>
                <a:off x="-3714475" y="-2660325"/>
                <a:ext cx="275950" cy="146175"/>
              </a:xfrm>
              <a:custGeom>
                <a:avLst/>
                <a:gdLst/>
                <a:ahLst/>
                <a:cxnLst/>
                <a:rect l="l" t="t" r="r" b="b"/>
                <a:pathLst>
                  <a:path w="11038" h="5847" extrusionOk="0">
                    <a:moveTo>
                      <a:pt x="251" y="1"/>
                    </a:moveTo>
                    <a:lnTo>
                      <a:pt x="1" y="691"/>
                    </a:lnTo>
                    <a:lnTo>
                      <a:pt x="1049" y="1132"/>
                    </a:lnTo>
                    <a:lnTo>
                      <a:pt x="668" y="1442"/>
                    </a:lnTo>
                    <a:lnTo>
                      <a:pt x="1180" y="2096"/>
                    </a:lnTo>
                    <a:lnTo>
                      <a:pt x="1870" y="2096"/>
                    </a:lnTo>
                    <a:lnTo>
                      <a:pt x="4001" y="2763"/>
                    </a:lnTo>
                    <a:lnTo>
                      <a:pt x="4311" y="3668"/>
                    </a:lnTo>
                    <a:lnTo>
                      <a:pt x="3739" y="3870"/>
                    </a:lnTo>
                    <a:lnTo>
                      <a:pt x="3882" y="4537"/>
                    </a:lnTo>
                    <a:lnTo>
                      <a:pt x="4847" y="4239"/>
                    </a:lnTo>
                    <a:lnTo>
                      <a:pt x="5347" y="4763"/>
                    </a:lnTo>
                    <a:lnTo>
                      <a:pt x="6847" y="4811"/>
                    </a:lnTo>
                    <a:lnTo>
                      <a:pt x="6966" y="4323"/>
                    </a:lnTo>
                    <a:lnTo>
                      <a:pt x="8216" y="4228"/>
                    </a:lnTo>
                    <a:lnTo>
                      <a:pt x="9026" y="5406"/>
                    </a:lnTo>
                    <a:lnTo>
                      <a:pt x="10062" y="5525"/>
                    </a:lnTo>
                    <a:lnTo>
                      <a:pt x="10550" y="5847"/>
                    </a:lnTo>
                    <a:lnTo>
                      <a:pt x="11038" y="5466"/>
                    </a:lnTo>
                    <a:lnTo>
                      <a:pt x="10776" y="4966"/>
                    </a:lnTo>
                    <a:lnTo>
                      <a:pt x="10062" y="4871"/>
                    </a:lnTo>
                    <a:lnTo>
                      <a:pt x="8859" y="3835"/>
                    </a:lnTo>
                    <a:lnTo>
                      <a:pt x="8692" y="3073"/>
                    </a:lnTo>
                    <a:lnTo>
                      <a:pt x="8550" y="2465"/>
                    </a:lnTo>
                    <a:lnTo>
                      <a:pt x="8050" y="2287"/>
                    </a:lnTo>
                    <a:lnTo>
                      <a:pt x="3656" y="715"/>
                    </a:lnTo>
                    <a:lnTo>
                      <a:pt x="2811" y="1608"/>
                    </a:lnTo>
                    <a:lnTo>
                      <a:pt x="2001" y="1370"/>
                    </a:lnTo>
                    <a:lnTo>
                      <a:pt x="1882" y="346"/>
                    </a:lnTo>
                    <a:lnTo>
                      <a:pt x="25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7" name="Google Shape;15517;p53"/>
              <p:cNvSpPr/>
              <p:nvPr/>
            </p:nvSpPr>
            <p:spPr>
              <a:xfrm>
                <a:off x="-3534075" y="-2078700"/>
                <a:ext cx="61025" cy="66400"/>
              </a:xfrm>
              <a:custGeom>
                <a:avLst/>
                <a:gdLst/>
                <a:ahLst/>
                <a:cxnLst/>
                <a:rect l="l" t="t" r="r" b="b"/>
                <a:pathLst>
                  <a:path w="2441" h="2656" extrusionOk="0">
                    <a:moveTo>
                      <a:pt x="2000" y="1"/>
                    </a:moveTo>
                    <a:lnTo>
                      <a:pt x="1834" y="739"/>
                    </a:lnTo>
                    <a:lnTo>
                      <a:pt x="1095" y="953"/>
                    </a:lnTo>
                    <a:lnTo>
                      <a:pt x="536" y="679"/>
                    </a:lnTo>
                    <a:lnTo>
                      <a:pt x="250" y="775"/>
                    </a:lnTo>
                    <a:lnTo>
                      <a:pt x="0" y="1084"/>
                    </a:lnTo>
                    <a:lnTo>
                      <a:pt x="500" y="1429"/>
                    </a:lnTo>
                    <a:lnTo>
                      <a:pt x="512" y="1787"/>
                    </a:lnTo>
                    <a:lnTo>
                      <a:pt x="1000" y="2656"/>
                    </a:lnTo>
                    <a:lnTo>
                      <a:pt x="1727" y="2656"/>
                    </a:lnTo>
                    <a:lnTo>
                      <a:pt x="2108" y="2406"/>
                    </a:lnTo>
                    <a:lnTo>
                      <a:pt x="2441" y="1084"/>
                    </a:lnTo>
                    <a:lnTo>
                      <a:pt x="228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8" name="Google Shape;15518;p53"/>
              <p:cNvSpPr/>
              <p:nvPr/>
            </p:nvSpPr>
            <p:spPr>
              <a:xfrm>
                <a:off x="-3503725" y="-2639775"/>
                <a:ext cx="19675" cy="9850"/>
              </a:xfrm>
              <a:custGeom>
                <a:avLst/>
                <a:gdLst/>
                <a:ahLst/>
                <a:cxnLst/>
                <a:rect l="l" t="t" r="r" b="b"/>
                <a:pathLst>
                  <a:path w="787" h="394" extrusionOk="0">
                    <a:moveTo>
                      <a:pt x="215" y="0"/>
                    </a:moveTo>
                    <a:lnTo>
                      <a:pt x="1" y="393"/>
                    </a:lnTo>
                    <a:lnTo>
                      <a:pt x="751" y="393"/>
                    </a:lnTo>
                    <a:lnTo>
                      <a:pt x="786"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19" name="Google Shape;15519;p53"/>
              <p:cNvSpPr/>
              <p:nvPr/>
            </p:nvSpPr>
            <p:spPr>
              <a:xfrm>
                <a:off x="-3674275" y="-2589775"/>
                <a:ext cx="14900" cy="22350"/>
              </a:xfrm>
              <a:custGeom>
                <a:avLst/>
                <a:gdLst/>
                <a:ahLst/>
                <a:cxnLst/>
                <a:rect l="l" t="t" r="r" b="b"/>
                <a:pathLst>
                  <a:path w="596" h="894" extrusionOk="0">
                    <a:moveTo>
                      <a:pt x="179" y="1"/>
                    </a:moveTo>
                    <a:lnTo>
                      <a:pt x="0" y="834"/>
                    </a:lnTo>
                    <a:lnTo>
                      <a:pt x="524" y="894"/>
                    </a:lnTo>
                    <a:lnTo>
                      <a:pt x="59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5520" name="Google Shape;15520;p53"/>
            <p:cNvGrpSpPr/>
            <p:nvPr/>
          </p:nvGrpSpPr>
          <p:grpSpPr>
            <a:xfrm>
              <a:off x="6135702" y="1275375"/>
              <a:ext cx="2159978" cy="2060345"/>
              <a:chOff x="-5127150" y="-4648050"/>
              <a:chExt cx="2214000" cy="2111875"/>
            </a:xfrm>
          </p:grpSpPr>
          <p:sp>
            <p:nvSpPr>
              <p:cNvPr id="15521" name="Google Shape;15521;p53"/>
              <p:cNvSpPr/>
              <p:nvPr/>
            </p:nvSpPr>
            <p:spPr>
              <a:xfrm>
                <a:off x="-5127150" y="-4381650"/>
                <a:ext cx="2214000" cy="1629975"/>
              </a:xfrm>
              <a:custGeom>
                <a:avLst/>
                <a:gdLst/>
                <a:ahLst/>
                <a:cxnLst/>
                <a:rect l="l" t="t" r="r" b="b"/>
                <a:pathLst>
                  <a:path w="88560" h="65199" extrusionOk="0">
                    <a:moveTo>
                      <a:pt x="41744" y="0"/>
                    </a:moveTo>
                    <a:lnTo>
                      <a:pt x="40363" y="1679"/>
                    </a:lnTo>
                    <a:lnTo>
                      <a:pt x="40518" y="2929"/>
                    </a:lnTo>
                    <a:lnTo>
                      <a:pt x="39732" y="2929"/>
                    </a:lnTo>
                    <a:lnTo>
                      <a:pt x="39565" y="3382"/>
                    </a:lnTo>
                    <a:lnTo>
                      <a:pt x="38768" y="3536"/>
                    </a:lnTo>
                    <a:lnTo>
                      <a:pt x="38577" y="4072"/>
                    </a:lnTo>
                    <a:lnTo>
                      <a:pt x="38053" y="3953"/>
                    </a:lnTo>
                    <a:lnTo>
                      <a:pt x="38053" y="3322"/>
                    </a:lnTo>
                    <a:lnTo>
                      <a:pt x="37291" y="3405"/>
                    </a:lnTo>
                    <a:lnTo>
                      <a:pt x="37291" y="3870"/>
                    </a:lnTo>
                    <a:lnTo>
                      <a:pt x="36255" y="3870"/>
                    </a:lnTo>
                    <a:lnTo>
                      <a:pt x="36255" y="4525"/>
                    </a:lnTo>
                    <a:lnTo>
                      <a:pt x="34267" y="4929"/>
                    </a:lnTo>
                    <a:lnTo>
                      <a:pt x="32172" y="7299"/>
                    </a:lnTo>
                    <a:lnTo>
                      <a:pt x="33386" y="8977"/>
                    </a:lnTo>
                    <a:lnTo>
                      <a:pt x="32922" y="9120"/>
                    </a:lnTo>
                    <a:lnTo>
                      <a:pt x="32052" y="8751"/>
                    </a:lnTo>
                    <a:lnTo>
                      <a:pt x="29374" y="9120"/>
                    </a:lnTo>
                    <a:lnTo>
                      <a:pt x="29516" y="10930"/>
                    </a:lnTo>
                    <a:lnTo>
                      <a:pt x="30505" y="11704"/>
                    </a:lnTo>
                    <a:lnTo>
                      <a:pt x="30695" y="13395"/>
                    </a:lnTo>
                    <a:lnTo>
                      <a:pt x="31243" y="14561"/>
                    </a:lnTo>
                    <a:lnTo>
                      <a:pt x="30826" y="15216"/>
                    </a:lnTo>
                    <a:lnTo>
                      <a:pt x="30302" y="14240"/>
                    </a:lnTo>
                    <a:lnTo>
                      <a:pt x="29874" y="12335"/>
                    </a:lnTo>
                    <a:lnTo>
                      <a:pt x="28790" y="10990"/>
                    </a:lnTo>
                    <a:lnTo>
                      <a:pt x="27897" y="10728"/>
                    </a:lnTo>
                    <a:lnTo>
                      <a:pt x="27600" y="11430"/>
                    </a:lnTo>
                    <a:lnTo>
                      <a:pt x="28207" y="12192"/>
                    </a:lnTo>
                    <a:lnTo>
                      <a:pt x="27361" y="11883"/>
                    </a:lnTo>
                    <a:lnTo>
                      <a:pt x="27123" y="12740"/>
                    </a:lnTo>
                    <a:lnTo>
                      <a:pt x="28123" y="13276"/>
                    </a:lnTo>
                    <a:lnTo>
                      <a:pt x="28123" y="13692"/>
                    </a:lnTo>
                    <a:lnTo>
                      <a:pt x="26647" y="13168"/>
                    </a:lnTo>
                    <a:lnTo>
                      <a:pt x="26516" y="12442"/>
                    </a:lnTo>
                    <a:lnTo>
                      <a:pt x="26790" y="12097"/>
                    </a:lnTo>
                    <a:lnTo>
                      <a:pt x="27052" y="11121"/>
                    </a:lnTo>
                    <a:lnTo>
                      <a:pt x="26468" y="9739"/>
                    </a:lnTo>
                    <a:lnTo>
                      <a:pt x="25945" y="10144"/>
                    </a:lnTo>
                    <a:lnTo>
                      <a:pt x="26266" y="10668"/>
                    </a:lnTo>
                    <a:lnTo>
                      <a:pt x="26326" y="11644"/>
                    </a:lnTo>
                    <a:lnTo>
                      <a:pt x="25718" y="12037"/>
                    </a:lnTo>
                    <a:lnTo>
                      <a:pt x="25445" y="12776"/>
                    </a:lnTo>
                    <a:lnTo>
                      <a:pt x="26064" y="14002"/>
                    </a:lnTo>
                    <a:lnTo>
                      <a:pt x="25706" y="15216"/>
                    </a:lnTo>
                    <a:lnTo>
                      <a:pt x="25849" y="16740"/>
                    </a:lnTo>
                    <a:lnTo>
                      <a:pt x="27183" y="16383"/>
                    </a:lnTo>
                    <a:lnTo>
                      <a:pt x="27933" y="16990"/>
                    </a:lnTo>
                    <a:lnTo>
                      <a:pt x="27933" y="18014"/>
                    </a:lnTo>
                    <a:lnTo>
                      <a:pt x="27540" y="17990"/>
                    </a:lnTo>
                    <a:lnTo>
                      <a:pt x="27457" y="17264"/>
                    </a:lnTo>
                    <a:lnTo>
                      <a:pt x="27052" y="16895"/>
                    </a:lnTo>
                    <a:lnTo>
                      <a:pt x="26195" y="17145"/>
                    </a:lnTo>
                    <a:lnTo>
                      <a:pt x="26004" y="17848"/>
                    </a:lnTo>
                    <a:lnTo>
                      <a:pt x="26337" y="18633"/>
                    </a:lnTo>
                    <a:lnTo>
                      <a:pt x="25135" y="20872"/>
                    </a:lnTo>
                    <a:lnTo>
                      <a:pt x="23635" y="20527"/>
                    </a:lnTo>
                    <a:lnTo>
                      <a:pt x="23587" y="20241"/>
                    </a:lnTo>
                    <a:lnTo>
                      <a:pt x="24563" y="19979"/>
                    </a:lnTo>
                    <a:lnTo>
                      <a:pt x="25540" y="17848"/>
                    </a:lnTo>
                    <a:lnTo>
                      <a:pt x="24992" y="17014"/>
                    </a:lnTo>
                    <a:lnTo>
                      <a:pt x="25183" y="13561"/>
                    </a:lnTo>
                    <a:lnTo>
                      <a:pt x="24552" y="13002"/>
                    </a:lnTo>
                    <a:lnTo>
                      <a:pt x="24992" y="12514"/>
                    </a:lnTo>
                    <a:lnTo>
                      <a:pt x="25302" y="11109"/>
                    </a:lnTo>
                    <a:lnTo>
                      <a:pt x="24635" y="10359"/>
                    </a:lnTo>
                    <a:lnTo>
                      <a:pt x="23254" y="10454"/>
                    </a:lnTo>
                    <a:lnTo>
                      <a:pt x="22825" y="12692"/>
                    </a:lnTo>
                    <a:lnTo>
                      <a:pt x="21968" y="13359"/>
                    </a:lnTo>
                    <a:lnTo>
                      <a:pt x="22051" y="15800"/>
                    </a:lnTo>
                    <a:lnTo>
                      <a:pt x="23420" y="17145"/>
                    </a:lnTo>
                    <a:lnTo>
                      <a:pt x="22908" y="17860"/>
                    </a:lnTo>
                    <a:lnTo>
                      <a:pt x="21861" y="16967"/>
                    </a:lnTo>
                    <a:lnTo>
                      <a:pt x="21861" y="18276"/>
                    </a:lnTo>
                    <a:lnTo>
                      <a:pt x="18563" y="21824"/>
                    </a:lnTo>
                    <a:lnTo>
                      <a:pt x="18301" y="28694"/>
                    </a:lnTo>
                    <a:lnTo>
                      <a:pt x="19479" y="30706"/>
                    </a:lnTo>
                    <a:lnTo>
                      <a:pt x="18015" y="36005"/>
                    </a:lnTo>
                    <a:lnTo>
                      <a:pt x="14086" y="36005"/>
                    </a:lnTo>
                    <a:lnTo>
                      <a:pt x="12895" y="37624"/>
                    </a:lnTo>
                    <a:lnTo>
                      <a:pt x="13955" y="39850"/>
                    </a:lnTo>
                    <a:lnTo>
                      <a:pt x="15277" y="40207"/>
                    </a:lnTo>
                    <a:lnTo>
                      <a:pt x="15229" y="41315"/>
                    </a:lnTo>
                    <a:lnTo>
                      <a:pt x="14717" y="41315"/>
                    </a:lnTo>
                    <a:lnTo>
                      <a:pt x="14086" y="42077"/>
                    </a:lnTo>
                    <a:lnTo>
                      <a:pt x="14967" y="43160"/>
                    </a:lnTo>
                    <a:lnTo>
                      <a:pt x="15931" y="44303"/>
                    </a:lnTo>
                    <a:lnTo>
                      <a:pt x="15277" y="44910"/>
                    </a:lnTo>
                    <a:lnTo>
                      <a:pt x="15931" y="45934"/>
                    </a:lnTo>
                    <a:lnTo>
                      <a:pt x="15931" y="47958"/>
                    </a:lnTo>
                    <a:lnTo>
                      <a:pt x="14515" y="47958"/>
                    </a:lnTo>
                    <a:lnTo>
                      <a:pt x="12943" y="46994"/>
                    </a:lnTo>
                    <a:lnTo>
                      <a:pt x="13753" y="45149"/>
                    </a:lnTo>
                    <a:lnTo>
                      <a:pt x="13360" y="44637"/>
                    </a:lnTo>
                    <a:lnTo>
                      <a:pt x="8550" y="43696"/>
                    </a:lnTo>
                    <a:lnTo>
                      <a:pt x="8335" y="44410"/>
                    </a:lnTo>
                    <a:lnTo>
                      <a:pt x="6014" y="44458"/>
                    </a:lnTo>
                    <a:lnTo>
                      <a:pt x="4954" y="43922"/>
                    </a:lnTo>
                    <a:lnTo>
                      <a:pt x="3668" y="43922"/>
                    </a:lnTo>
                    <a:lnTo>
                      <a:pt x="2858" y="44660"/>
                    </a:lnTo>
                    <a:lnTo>
                      <a:pt x="2251" y="44458"/>
                    </a:lnTo>
                    <a:lnTo>
                      <a:pt x="1168" y="45256"/>
                    </a:lnTo>
                    <a:lnTo>
                      <a:pt x="560" y="45053"/>
                    </a:lnTo>
                    <a:lnTo>
                      <a:pt x="191" y="45053"/>
                    </a:lnTo>
                    <a:lnTo>
                      <a:pt x="1" y="45684"/>
                    </a:lnTo>
                    <a:lnTo>
                      <a:pt x="322" y="45958"/>
                    </a:lnTo>
                    <a:lnTo>
                      <a:pt x="406" y="46756"/>
                    </a:lnTo>
                    <a:lnTo>
                      <a:pt x="989" y="47554"/>
                    </a:lnTo>
                    <a:lnTo>
                      <a:pt x="1430" y="47518"/>
                    </a:lnTo>
                    <a:lnTo>
                      <a:pt x="1477" y="47958"/>
                    </a:lnTo>
                    <a:lnTo>
                      <a:pt x="2168" y="47887"/>
                    </a:lnTo>
                    <a:lnTo>
                      <a:pt x="2406" y="47494"/>
                    </a:lnTo>
                    <a:lnTo>
                      <a:pt x="3120" y="47482"/>
                    </a:lnTo>
                    <a:lnTo>
                      <a:pt x="3585" y="48066"/>
                    </a:lnTo>
                    <a:lnTo>
                      <a:pt x="4382" y="47911"/>
                    </a:lnTo>
                    <a:lnTo>
                      <a:pt x="4597" y="47494"/>
                    </a:lnTo>
                    <a:lnTo>
                      <a:pt x="5323" y="47661"/>
                    </a:lnTo>
                    <a:lnTo>
                      <a:pt x="5478" y="49078"/>
                    </a:lnTo>
                    <a:lnTo>
                      <a:pt x="4835" y="49780"/>
                    </a:lnTo>
                    <a:lnTo>
                      <a:pt x="4466" y="50911"/>
                    </a:lnTo>
                    <a:lnTo>
                      <a:pt x="4144" y="51078"/>
                    </a:lnTo>
                    <a:lnTo>
                      <a:pt x="4490" y="52935"/>
                    </a:lnTo>
                    <a:lnTo>
                      <a:pt x="4835" y="52769"/>
                    </a:lnTo>
                    <a:lnTo>
                      <a:pt x="5668" y="53935"/>
                    </a:lnTo>
                    <a:lnTo>
                      <a:pt x="5942" y="55055"/>
                    </a:lnTo>
                    <a:lnTo>
                      <a:pt x="7180" y="55817"/>
                    </a:lnTo>
                    <a:lnTo>
                      <a:pt x="7204" y="57221"/>
                    </a:lnTo>
                    <a:lnTo>
                      <a:pt x="9085" y="59246"/>
                    </a:lnTo>
                    <a:lnTo>
                      <a:pt x="9014" y="60293"/>
                    </a:lnTo>
                    <a:lnTo>
                      <a:pt x="9693" y="61758"/>
                    </a:lnTo>
                    <a:lnTo>
                      <a:pt x="13467" y="60472"/>
                    </a:lnTo>
                    <a:lnTo>
                      <a:pt x="13931" y="59615"/>
                    </a:lnTo>
                    <a:lnTo>
                      <a:pt x="15027" y="59377"/>
                    </a:lnTo>
                    <a:lnTo>
                      <a:pt x="17563" y="57638"/>
                    </a:lnTo>
                    <a:lnTo>
                      <a:pt x="18420" y="56448"/>
                    </a:lnTo>
                    <a:lnTo>
                      <a:pt x="17932" y="55686"/>
                    </a:lnTo>
                    <a:lnTo>
                      <a:pt x="17027" y="55590"/>
                    </a:lnTo>
                    <a:lnTo>
                      <a:pt x="16658" y="54590"/>
                    </a:lnTo>
                    <a:lnTo>
                      <a:pt x="16146" y="54471"/>
                    </a:lnTo>
                    <a:lnTo>
                      <a:pt x="15169" y="55447"/>
                    </a:lnTo>
                    <a:lnTo>
                      <a:pt x="13610" y="55352"/>
                    </a:lnTo>
                    <a:lnTo>
                      <a:pt x="13812" y="54400"/>
                    </a:lnTo>
                    <a:lnTo>
                      <a:pt x="11645" y="52399"/>
                    </a:lnTo>
                    <a:lnTo>
                      <a:pt x="12014" y="51864"/>
                    </a:lnTo>
                    <a:lnTo>
                      <a:pt x="13133" y="51983"/>
                    </a:lnTo>
                    <a:lnTo>
                      <a:pt x="14562" y="53721"/>
                    </a:lnTo>
                    <a:lnTo>
                      <a:pt x="15955" y="54209"/>
                    </a:lnTo>
                    <a:lnTo>
                      <a:pt x="16146" y="53495"/>
                    </a:lnTo>
                    <a:lnTo>
                      <a:pt x="16824" y="53352"/>
                    </a:lnTo>
                    <a:lnTo>
                      <a:pt x="17051" y="54400"/>
                    </a:lnTo>
                    <a:lnTo>
                      <a:pt x="19896" y="54733"/>
                    </a:lnTo>
                    <a:lnTo>
                      <a:pt x="22051" y="54519"/>
                    </a:lnTo>
                    <a:lnTo>
                      <a:pt x="23063" y="56400"/>
                    </a:lnTo>
                    <a:lnTo>
                      <a:pt x="24313" y="57543"/>
                    </a:lnTo>
                    <a:lnTo>
                      <a:pt x="25194" y="56519"/>
                    </a:lnTo>
                    <a:lnTo>
                      <a:pt x="25552" y="56888"/>
                    </a:lnTo>
                    <a:lnTo>
                      <a:pt x="25171" y="57757"/>
                    </a:lnTo>
                    <a:lnTo>
                      <a:pt x="25456" y="59936"/>
                    </a:lnTo>
                    <a:lnTo>
                      <a:pt x="27826" y="64365"/>
                    </a:lnTo>
                    <a:lnTo>
                      <a:pt x="28874" y="63151"/>
                    </a:lnTo>
                    <a:lnTo>
                      <a:pt x="29171" y="61424"/>
                    </a:lnTo>
                    <a:lnTo>
                      <a:pt x="28993" y="60174"/>
                    </a:lnTo>
                    <a:lnTo>
                      <a:pt x="30386" y="59781"/>
                    </a:lnTo>
                    <a:lnTo>
                      <a:pt x="31814" y="58174"/>
                    </a:lnTo>
                    <a:lnTo>
                      <a:pt x="32898" y="57710"/>
                    </a:lnTo>
                    <a:lnTo>
                      <a:pt x="33267" y="56888"/>
                    </a:lnTo>
                    <a:lnTo>
                      <a:pt x="35696" y="56424"/>
                    </a:lnTo>
                    <a:lnTo>
                      <a:pt x="35898" y="57519"/>
                    </a:lnTo>
                    <a:lnTo>
                      <a:pt x="37017" y="59103"/>
                    </a:lnTo>
                    <a:lnTo>
                      <a:pt x="36791" y="60079"/>
                    </a:lnTo>
                    <a:lnTo>
                      <a:pt x="37470" y="60174"/>
                    </a:lnTo>
                    <a:lnTo>
                      <a:pt x="38351" y="59519"/>
                    </a:lnTo>
                    <a:lnTo>
                      <a:pt x="39077" y="61901"/>
                    </a:lnTo>
                    <a:lnTo>
                      <a:pt x="38720" y="64318"/>
                    </a:lnTo>
                    <a:lnTo>
                      <a:pt x="39780" y="65199"/>
                    </a:lnTo>
                    <a:lnTo>
                      <a:pt x="40030" y="64877"/>
                    </a:lnTo>
                    <a:lnTo>
                      <a:pt x="40184" y="64246"/>
                    </a:lnTo>
                    <a:lnTo>
                      <a:pt x="39577" y="63639"/>
                    </a:lnTo>
                    <a:lnTo>
                      <a:pt x="40030" y="61448"/>
                    </a:lnTo>
                    <a:lnTo>
                      <a:pt x="42792" y="63877"/>
                    </a:lnTo>
                    <a:lnTo>
                      <a:pt x="44709" y="62615"/>
                    </a:lnTo>
                    <a:lnTo>
                      <a:pt x="44566" y="60389"/>
                    </a:lnTo>
                    <a:lnTo>
                      <a:pt x="43816" y="59400"/>
                    </a:lnTo>
                    <a:lnTo>
                      <a:pt x="42959" y="58305"/>
                    </a:lnTo>
                    <a:lnTo>
                      <a:pt x="43780" y="57174"/>
                    </a:lnTo>
                    <a:lnTo>
                      <a:pt x="44816" y="56983"/>
                    </a:lnTo>
                    <a:lnTo>
                      <a:pt x="45185" y="57853"/>
                    </a:lnTo>
                    <a:lnTo>
                      <a:pt x="44637" y="58055"/>
                    </a:lnTo>
                    <a:lnTo>
                      <a:pt x="44709" y="58710"/>
                    </a:lnTo>
                    <a:lnTo>
                      <a:pt x="45447" y="58781"/>
                    </a:lnTo>
                    <a:lnTo>
                      <a:pt x="45911" y="57936"/>
                    </a:lnTo>
                    <a:lnTo>
                      <a:pt x="45614" y="57102"/>
                    </a:lnTo>
                    <a:lnTo>
                      <a:pt x="49126" y="56055"/>
                    </a:lnTo>
                    <a:lnTo>
                      <a:pt x="51543" y="53352"/>
                    </a:lnTo>
                    <a:lnTo>
                      <a:pt x="51876" y="52138"/>
                    </a:lnTo>
                    <a:lnTo>
                      <a:pt x="51174" y="51768"/>
                    </a:lnTo>
                    <a:lnTo>
                      <a:pt x="50864" y="51376"/>
                    </a:lnTo>
                    <a:lnTo>
                      <a:pt x="51805" y="50935"/>
                    </a:lnTo>
                    <a:lnTo>
                      <a:pt x="50495" y="48863"/>
                    </a:lnTo>
                    <a:lnTo>
                      <a:pt x="51222" y="47649"/>
                    </a:lnTo>
                    <a:lnTo>
                      <a:pt x="51924" y="47649"/>
                    </a:lnTo>
                    <a:lnTo>
                      <a:pt x="52198" y="46911"/>
                    </a:lnTo>
                    <a:lnTo>
                      <a:pt x="50972" y="46720"/>
                    </a:lnTo>
                    <a:lnTo>
                      <a:pt x="50257" y="47280"/>
                    </a:lnTo>
                    <a:lnTo>
                      <a:pt x="50269" y="46839"/>
                    </a:lnTo>
                    <a:lnTo>
                      <a:pt x="48983" y="46411"/>
                    </a:lnTo>
                    <a:lnTo>
                      <a:pt x="49102" y="45792"/>
                    </a:lnTo>
                    <a:lnTo>
                      <a:pt x="50352" y="45958"/>
                    </a:lnTo>
                    <a:lnTo>
                      <a:pt x="51448" y="44649"/>
                    </a:lnTo>
                    <a:lnTo>
                      <a:pt x="51829" y="45065"/>
                    </a:lnTo>
                    <a:lnTo>
                      <a:pt x="51293" y="45744"/>
                    </a:lnTo>
                    <a:lnTo>
                      <a:pt x="51495" y="46208"/>
                    </a:lnTo>
                    <a:lnTo>
                      <a:pt x="52198" y="45720"/>
                    </a:lnTo>
                    <a:lnTo>
                      <a:pt x="52984" y="45256"/>
                    </a:lnTo>
                    <a:lnTo>
                      <a:pt x="53567" y="45649"/>
                    </a:lnTo>
                    <a:lnTo>
                      <a:pt x="53222" y="46696"/>
                    </a:lnTo>
                    <a:lnTo>
                      <a:pt x="53484" y="47065"/>
                    </a:lnTo>
                    <a:lnTo>
                      <a:pt x="54174" y="46887"/>
                    </a:lnTo>
                    <a:lnTo>
                      <a:pt x="54924" y="46042"/>
                    </a:lnTo>
                    <a:lnTo>
                      <a:pt x="54853" y="45506"/>
                    </a:lnTo>
                    <a:lnTo>
                      <a:pt x="55901" y="45065"/>
                    </a:lnTo>
                    <a:lnTo>
                      <a:pt x="56175" y="43946"/>
                    </a:lnTo>
                    <a:lnTo>
                      <a:pt x="57234" y="42874"/>
                    </a:lnTo>
                    <a:lnTo>
                      <a:pt x="58139" y="43363"/>
                    </a:lnTo>
                    <a:lnTo>
                      <a:pt x="60139" y="41208"/>
                    </a:lnTo>
                    <a:lnTo>
                      <a:pt x="61580" y="38874"/>
                    </a:lnTo>
                    <a:lnTo>
                      <a:pt x="61628" y="36993"/>
                    </a:lnTo>
                    <a:lnTo>
                      <a:pt x="62140" y="36338"/>
                    </a:lnTo>
                    <a:lnTo>
                      <a:pt x="62509" y="36409"/>
                    </a:lnTo>
                    <a:lnTo>
                      <a:pt x="62628" y="38898"/>
                    </a:lnTo>
                    <a:lnTo>
                      <a:pt x="62390" y="41231"/>
                    </a:lnTo>
                    <a:lnTo>
                      <a:pt x="62747" y="41362"/>
                    </a:lnTo>
                    <a:lnTo>
                      <a:pt x="62747" y="40434"/>
                    </a:lnTo>
                    <a:lnTo>
                      <a:pt x="63044" y="40410"/>
                    </a:lnTo>
                    <a:lnTo>
                      <a:pt x="63318" y="40731"/>
                    </a:lnTo>
                    <a:lnTo>
                      <a:pt x="63556" y="40505"/>
                    </a:lnTo>
                    <a:lnTo>
                      <a:pt x="63044" y="39505"/>
                    </a:lnTo>
                    <a:lnTo>
                      <a:pt x="63068" y="38505"/>
                    </a:lnTo>
                    <a:lnTo>
                      <a:pt x="63485" y="38172"/>
                    </a:lnTo>
                    <a:lnTo>
                      <a:pt x="63973" y="38779"/>
                    </a:lnTo>
                    <a:lnTo>
                      <a:pt x="64307" y="38636"/>
                    </a:lnTo>
                    <a:lnTo>
                      <a:pt x="63283" y="36052"/>
                    </a:lnTo>
                    <a:lnTo>
                      <a:pt x="63390" y="33897"/>
                    </a:lnTo>
                    <a:lnTo>
                      <a:pt x="62913" y="33707"/>
                    </a:lnTo>
                    <a:lnTo>
                      <a:pt x="62580" y="34493"/>
                    </a:lnTo>
                    <a:lnTo>
                      <a:pt x="62485" y="35219"/>
                    </a:lnTo>
                    <a:lnTo>
                      <a:pt x="62211" y="35362"/>
                    </a:lnTo>
                    <a:lnTo>
                      <a:pt x="61604" y="33921"/>
                    </a:lnTo>
                    <a:lnTo>
                      <a:pt x="60806" y="33921"/>
                    </a:lnTo>
                    <a:lnTo>
                      <a:pt x="60675" y="34540"/>
                    </a:lnTo>
                    <a:lnTo>
                      <a:pt x="60187" y="34683"/>
                    </a:lnTo>
                    <a:lnTo>
                      <a:pt x="60092" y="33778"/>
                    </a:lnTo>
                    <a:lnTo>
                      <a:pt x="58925" y="33492"/>
                    </a:lnTo>
                    <a:lnTo>
                      <a:pt x="63318" y="28730"/>
                    </a:lnTo>
                    <a:lnTo>
                      <a:pt x="67962" y="29099"/>
                    </a:lnTo>
                    <a:lnTo>
                      <a:pt x="69140" y="28908"/>
                    </a:lnTo>
                    <a:lnTo>
                      <a:pt x="70724" y="26396"/>
                    </a:lnTo>
                    <a:lnTo>
                      <a:pt x="72010" y="26146"/>
                    </a:lnTo>
                    <a:lnTo>
                      <a:pt x="72569" y="27396"/>
                    </a:lnTo>
                    <a:lnTo>
                      <a:pt x="73915" y="26444"/>
                    </a:lnTo>
                    <a:lnTo>
                      <a:pt x="74153" y="25301"/>
                    </a:lnTo>
                    <a:lnTo>
                      <a:pt x="74760" y="25075"/>
                    </a:lnTo>
                    <a:lnTo>
                      <a:pt x="74403" y="26980"/>
                    </a:lnTo>
                    <a:lnTo>
                      <a:pt x="73855" y="27599"/>
                    </a:lnTo>
                    <a:lnTo>
                      <a:pt x="74498" y="28170"/>
                    </a:lnTo>
                    <a:lnTo>
                      <a:pt x="75867" y="28254"/>
                    </a:lnTo>
                    <a:lnTo>
                      <a:pt x="76868" y="27635"/>
                    </a:lnTo>
                    <a:lnTo>
                      <a:pt x="77344" y="27980"/>
                    </a:lnTo>
                    <a:lnTo>
                      <a:pt x="77927" y="28397"/>
                    </a:lnTo>
                    <a:lnTo>
                      <a:pt x="78153" y="27730"/>
                    </a:lnTo>
                    <a:lnTo>
                      <a:pt x="81690" y="24884"/>
                    </a:lnTo>
                    <a:lnTo>
                      <a:pt x="82499" y="25741"/>
                    </a:lnTo>
                    <a:lnTo>
                      <a:pt x="83047" y="25170"/>
                    </a:lnTo>
                    <a:lnTo>
                      <a:pt x="82440" y="24277"/>
                    </a:lnTo>
                    <a:lnTo>
                      <a:pt x="82499" y="23658"/>
                    </a:lnTo>
                    <a:lnTo>
                      <a:pt x="81880" y="23396"/>
                    </a:lnTo>
                    <a:lnTo>
                      <a:pt x="81618" y="22884"/>
                    </a:lnTo>
                    <a:lnTo>
                      <a:pt x="81618" y="22884"/>
                    </a:lnTo>
                    <a:lnTo>
                      <a:pt x="82464" y="22908"/>
                    </a:lnTo>
                    <a:lnTo>
                      <a:pt x="83583" y="22027"/>
                    </a:lnTo>
                    <a:lnTo>
                      <a:pt x="83202" y="21443"/>
                    </a:lnTo>
                    <a:lnTo>
                      <a:pt x="83297" y="20884"/>
                    </a:lnTo>
                    <a:lnTo>
                      <a:pt x="83809" y="20884"/>
                    </a:lnTo>
                    <a:lnTo>
                      <a:pt x="83785" y="21693"/>
                    </a:lnTo>
                    <a:lnTo>
                      <a:pt x="84154" y="21860"/>
                    </a:lnTo>
                    <a:lnTo>
                      <a:pt x="84904" y="21574"/>
                    </a:lnTo>
                    <a:lnTo>
                      <a:pt x="85273" y="21908"/>
                    </a:lnTo>
                    <a:lnTo>
                      <a:pt x="85226" y="22574"/>
                    </a:lnTo>
                    <a:lnTo>
                      <a:pt x="86655" y="23324"/>
                    </a:lnTo>
                    <a:lnTo>
                      <a:pt x="87345" y="22717"/>
                    </a:lnTo>
                    <a:lnTo>
                      <a:pt x="87464" y="21598"/>
                    </a:lnTo>
                    <a:lnTo>
                      <a:pt x="88048" y="21670"/>
                    </a:lnTo>
                    <a:lnTo>
                      <a:pt x="88560" y="21038"/>
                    </a:lnTo>
                    <a:lnTo>
                      <a:pt x="87833" y="19669"/>
                    </a:lnTo>
                    <a:lnTo>
                      <a:pt x="86440" y="19276"/>
                    </a:lnTo>
                    <a:lnTo>
                      <a:pt x="86440" y="20419"/>
                    </a:lnTo>
                    <a:lnTo>
                      <a:pt x="85881" y="20300"/>
                    </a:lnTo>
                    <a:lnTo>
                      <a:pt x="85881" y="19038"/>
                    </a:lnTo>
                    <a:lnTo>
                      <a:pt x="81475" y="15550"/>
                    </a:lnTo>
                    <a:lnTo>
                      <a:pt x="77903" y="15038"/>
                    </a:lnTo>
                    <a:lnTo>
                      <a:pt x="78034" y="16574"/>
                    </a:lnTo>
                    <a:lnTo>
                      <a:pt x="77713" y="16943"/>
                    </a:lnTo>
                    <a:lnTo>
                      <a:pt x="76332" y="16252"/>
                    </a:lnTo>
                    <a:lnTo>
                      <a:pt x="77058" y="16252"/>
                    </a:lnTo>
                    <a:lnTo>
                      <a:pt x="77570" y="15478"/>
                    </a:lnTo>
                    <a:lnTo>
                      <a:pt x="76594" y="15181"/>
                    </a:lnTo>
                    <a:lnTo>
                      <a:pt x="75987" y="15966"/>
                    </a:lnTo>
                    <a:lnTo>
                      <a:pt x="73272" y="16038"/>
                    </a:lnTo>
                    <a:lnTo>
                      <a:pt x="72212" y="15597"/>
                    </a:lnTo>
                    <a:lnTo>
                      <a:pt x="72212" y="13966"/>
                    </a:lnTo>
                    <a:lnTo>
                      <a:pt x="70081" y="13430"/>
                    </a:lnTo>
                    <a:lnTo>
                      <a:pt x="68212" y="13942"/>
                    </a:lnTo>
                    <a:lnTo>
                      <a:pt x="67986" y="13180"/>
                    </a:lnTo>
                    <a:lnTo>
                      <a:pt x="66819" y="12573"/>
                    </a:lnTo>
                    <a:lnTo>
                      <a:pt x="67021" y="11668"/>
                    </a:lnTo>
                    <a:lnTo>
                      <a:pt x="62044" y="10382"/>
                    </a:lnTo>
                    <a:lnTo>
                      <a:pt x="62044" y="10918"/>
                    </a:lnTo>
                    <a:lnTo>
                      <a:pt x="61485" y="10847"/>
                    </a:lnTo>
                    <a:lnTo>
                      <a:pt x="61068" y="11406"/>
                    </a:lnTo>
                    <a:lnTo>
                      <a:pt x="61485" y="11918"/>
                    </a:lnTo>
                    <a:lnTo>
                      <a:pt x="61485" y="12573"/>
                    </a:lnTo>
                    <a:lnTo>
                      <a:pt x="58568" y="12847"/>
                    </a:lnTo>
                    <a:lnTo>
                      <a:pt x="57425" y="12371"/>
                    </a:lnTo>
                    <a:lnTo>
                      <a:pt x="56806" y="14383"/>
                    </a:lnTo>
                    <a:lnTo>
                      <a:pt x="55424" y="12728"/>
                    </a:lnTo>
                    <a:lnTo>
                      <a:pt x="55746" y="10799"/>
                    </a:lnTo>
                    <a:lnTo>
                      <a:pt x="55746" y="9918"/>
                    </a:lnTo>
                    <a:lnTo>
                      <a:pt x="54531" y="9037"/>
                    </a:lnTo>
                    <a:lnTo>
                      <a:pt x="54246" y="9692"/>
                    </a:lnTo>
                    <a:lnTo>
                      <a:pt x="54020" y="9108"/>
                    </a:lnTo>
                    <a:lnTo>
                      <a:pt x="52543" y="8799"/>
                    </a:lnTo>
                    <a:lnTo>
                      <a:pt x="52269" y="10180"/>
                    </a:lnTo>
                    <a:lnTo>
                      <a:pt x="50031" y="9906"/>
                    </a:lnTo>
                    <a:lnTo>
                      <a:pt x="50162" y="9108"/>
                    </a:lnTo>
                    <a:lnTo>
                      <a:pt x="46221" y="8727"/>
                    </a:lnTo>
                    <a:lnTo>
                      <a:pt x="43625" y="10204"/>
                    </a:lnTo>
                    <a:lnTo>
                      <a:pt x="43137" y="10156"/>
                    </a:lnTo>
                    <a:lnTo>
                      <a:pt x="43185" y="9347"/>
                    </a:lnTo>
                    <a:lnTo>
                      <a:pt x="44030" y="8989"/>
                    </a:lnTo>
                    <a:lnTo>
                      <a:pt x="45292" y="7989"/>
                    </a:lnTo>
                    <a:lnTo>
                      <a:pt x="45316" y="7549"/>
                    </a:lnTo>
                    <a:lnTo>
                      <a:pt x="47328" y="5989"/>
                    </a:lnTo>
                    <a:lnTo>
                      <a:pt x="47519" y="4144"/>
                    </a:lnTo>
                    <a:lnTo>
                      <a:pt x="46197" y="2477"/>
                    </a:lnTo>
                    <a:lnTo>
                      <a:pt x="44423" y="2346"/>
                    </a:lnTo>
                    <a:lnTo>
                      <a:pt x="43816" y="3227"/>
                    </a:lnTo>
                    <a:lnTo>
                      <a:pt x="43494" y="2751"/>
                    </a:lnTo>
                    <a:lnTo>
                      <a:pt x="44006" y="2084"/>
                    </a:lnTo>
                    <a:lnTo>
                      <a:pt x="43887" y="1679"/>
                    </a:lnTo>
                    <a:lnTo>
                      <a:pt x="42994" y="1774"/>
                    </a:lnTo>
                    <a:lnTo>
                      <a:pt x="42387" y="1536"/>
                    </a:lnTo>
                    <a:lnTo>
                      <a:pt x="43494" y="524"/>
                    </a:lnTo>
                    <a:lnTo>
                      <a:pt x="4174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22" name="Google Shape;15522;p53"/>
              <p:cNvSpPr/>
              <p:nvPr/>
            </p:nvSpPr>
            <p:spPr>
              <a:xfrm>
                <a:off x="-3068550" y="-4064350"/>
                <a:ext cx="58375" cy="35725"/>
              </a:xfrm>
              <a:custGeom>
                <a:avLst/>
                <a:gdLst/>
                <a:ahLst/>
                <a:cxnLst/>
                <a:rect l="l" t="t" r="r" b="b"/>
                <a:pathLst>
                  <a:path w="2335" h="1429" extrusionOk="0">
                    <a:moveTo>
                      <a:pt x="655" y="0"/>
                    </a:moveTo>
                    <a:lnTo>
                      <a:pt x="0" y="584"/>
                    </a:lnTo>
                    <a:lnTo>
                      <a:pt x="155" y="1227"/>
                    </a:lnTo>
                    <a:lnTo>
                      <a:pt x="370" y="1429"/>
                    </a:lnTo>
                    <a:lnTo>
                      <a:pt x="727" y="1060"/>
                    </a:lnTo>
                    <a:lnTo>
                      <a:pt x="1977" y="1155"/>
                    </a:lnTo>
                    <a:lnTo>
                      <a:pt x="2334" y="607"/>
                    </a:lnTo>
                    <a:lnTo>
                      <a:pt x="189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23" name="Google Shape;15523;p53"/>
              <p:cNvSpPr/>
              <p:nvPr/>
            </p:nvSpPr>
            <p:spPr>
              <a:xfrm>
                <a:off x="-3381675" y="-3691700"/>
                <a:ext cx="117000" cy="233700"/>
              </a:xfrm>
              <a:custGeom>
                <a:avLst/>
                <a:gdLst/>
                <a:ahLst/>
                <a:cxnLst/>
                <a:rect l="l" t="t" r="r" b="b"/>
                <a:pathLst>
                  <a:path w="4680" h="9348" extrusionOk="0">
                    <a:moveTo>
                      <a:pt x="4036" y="1"/>
                    </a:moveTo>
                    <a:lnTo>
                      <a:pt x="2238" y="2013"/>
                    </a:lnTo>
                    <a:lnTo>
                      <a:pt x="607" y="3299"/>
                    </a:lnTo>
                    <a:lnTo>
                      <a:pt x="0" y="4478"/>
                    </a:lnTo>
                    <a:lnTo>
                      <a:pt x="441" y="9347"/>
                    </a:lnTo>
                    <a:lnTo>
                      <a:pt x="1512" y="8716"/>
                    </a:lnTo>
                    <a:lnTo>
                      <a:pt x="1750" y="7621"/>
                    </a:lnTo>
                    <a:lnTo>
                      <a:pt x="2560" y="7347"/>
                    </a:lnTo>
                    <a:lnTo>
                      <a:pt x="2560" y="6394"/>
                    </a:lnTo>
                    <a:lnTo>
                      <a:pt x="3679" y="6085"/>
                    </a:lnTo>
                    <a:lnTo>
                      <a:pt x="3489" y="4668"/>
                    </a:lnTo>
                    <a:lnTo>
                      <a:pt x="3977" y="4597"/>
                    </a:lnTo>
                    <a:lnTo>
                      <a:pt x="4310" y="4132"/>
                    </a:lnTo>
                    <a:lnTo>
                      <a:pt x="3679" y="2965"/>
                    </a:lnTo>
                    <a:lnTo>
                      <a:pt x="3608" y="2061"/>
                    </a:lnTo>
                    <a:lnTo>
                      <a:pt x="4191" y="1382"/>
                    </a:lnTo>
                    <a:lnTo>
                      <a:pt x="4679" y="572"/>
                    </a:lnTo>
                    <a:lnTo>
                      <a:pt x="403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24" name="Google Shape;15524;p53"/>
              <p:cNvSpPr/>
              <p:nvPr/>
            </p:nvSpPr>
            <p:spPr>
              <a:xfrm>
                <a:off x="-3398050" y="-3442550"/>
                <a:ext cx="20550" cy="20250"/>
              </a:xfrm>
              <a:custGeom>
                <a:avLst/>
                <a:gdLst/>
                <a:ahLst/>
                <a:cxnLst/>
                <a:rect l="l" t="t" r="r" b="b"/>
                <a:pathLst>
                  <a:path w="822" h="810" extrusionOk="0">
                    <a:moveTo>
                      <a:pt x="405" y="0"/>
                    </a:moveTo>
                    <a:lnTo>
                      <a:pt x="0" y="631"/>
                    </a:lnTo>
                    <a:lnTo>
                      <a:pt x="488" y="810"/>
                    </a:lnTo>
                    <a:lnTo>
                      <a:pt x="822" y="322"/>
                    </a:lnTo>
                    <a:lnTo>
                      <a:pt x="40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25" name="Google Shape;15525;p53"/>
              <p:cNvSpPr/>
              <p:nvPr/>
            </p:nvSpPr>
            <p:spPr>
              <a:xfrm>
                <a:off x="-3441800" y="-3380050"/>
                <a:ext cx="14900" cy="17000"/>
              </a:xfrm>
              <a:custGeom>
                <a:avLst/>
                <a:gdLst/>
                <a:ahLst/>
                <a:cxnLst/>
                <a:rect l="l" t="t" r="r" b="b"/>
                <a:pathLst>
                  <a:path w="596" h="680" extrusionOk="0">
                    <a:moveTo>
                      <a:pt x="500" y="1"/>
                    </a:moveTo>
                    <a:lnTo>
                      <a:pt x="0" y="286"/>
                    </a:lnTo>
                    <a:lnTo>
                      <a:pt x="83" y="679"/>
                    </a:lnTo>
                    <a:lnTo>
                      <a:pt x="595" y="227"/>
                    </a:lnTo>
                    <a:lnTo>
                      <a:pt x="50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26" name="Google Shape;15526;p53"/>
              <p:cNvSpPr/>
              <p:nvPr/>
            </p:nvSpPr>
            <p:spPr>
              <a:xfrm>
                <a:off x="-3507600" y="-4252175"/>
                <a:ext cx="64325" cy="39900"/>
              </a:xfrm>
              <a:custGeom>
                <a:avLst/>
                <a:gdLst/>
                <a:ahLst/>
                <a:cxnLst/>
                <a:rect l="l" t="t" r="r" b="b"/>
                <a:pathLst>
                  <a:path w="2573" h="1596" extrusionOk="0">
                    <a:moveTo>
                      <a:pt x="215" y="0"/>
                    </a:moveTo>
                    <a:lnTo>
                      <a:pt x="1" y="881"/>
                    </a:lnTo>
                    <a:lnTo>
                      <a:pt x="489" y="953"/>
                    </a:lnTo>
                    <a:lnTo>
                      <a:pt x="1299" y="1596"/>
                    </a:lnTo>
                    <a:lnTo>
                      <a:pt x="2132" y="1596"/>
                    </a:lnTo>
                    <a:lnTo>
                      <a:pt x="2573" y="953"/>
                    </a:lnTo>
                    <a:lnTo>
                      <a:pt x="1977" y="477"/>
                    </a:lnTo>
                    <a:lnTo>
                      <a:pt x="1441" y="453"/>
                    </a:lnTo>
                    <a:lnTo>
                      <a:pt x="1179" y="679"/>
                    </a:lnTo>
                    <a:lnTo>
                      <a:pt x="1120" y="227"/>
                    </a:lnTo>
                    <a:lnTo>
                      <a:pt x="632" y="167"/>
                    </a:lnTo>
                    <a:lnTo>
                      <a:pt x="548" y="429"/>
                    </a:lnTo>
                    <a:lnTo>
                      <a:pt x="21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27" name="Google Shape;15527;p53"/>
              <p:cNvSpPr/>
              <p:nvPr/>
            </p:nvSpPr>
            <p:spPr>
              <a:xfrm>
                <a:off x="-3484675" y="-3357125"/>
                <a:ext cx="31875" cy="25625"/>
              </a:xfrm>
              <a:custGeom>
                <a:avLst/>
                <a:gdLst/>
                <a:ahLst/>
                <a:cxnLst/>
                <a:rect l="l" t="t" r="r" b="b"/>
                <a:pathLst>
                  <a:path w="1275" h="1025" extrusionOk="0">
                    <a:moveTo>
                      <a:pt x="1167" y="0"/>
                    </a:moveTo>
                    <a:lnTo>
                      <a:pt x="1" y="465"/>
                    </a:lnTo>
                    <a:lnTo>
                      <a:pt x="96" y="1024"/>
                    </a:lnTo>
                    <a:lnTo>
                      <a:pt x="1275" y="381"/>
                    </a:lnTo>
                    <a:lnTo>
                      <a:pt x="116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28" name="Google Shape;15528;p53"/>
              <p:cNvSpPr/>
              <p:nvPr/>
            </p:nvSpPr>
            <p:spPr>
              <a:xfrm>
                <a:off x="-3711775" y="-3338675"/>
                <a:ext cx="211350" cy="210775"/>
              </a:xfrm>
              <a:custGeom>
                <a:avLst/>
                <a:gdLst/>
                <a:ahLst/>
                <a:cxnLst/>
                <a:rect l="l" t="t" r="r" b="b"/>
                <a:pathLst>
                  <a:path w="8454" h="8431" extrusionOk="0">
                    <a:moveTo>
                      <a:pt x="5775" y="1"/>
                    </a:moveTo>
                    <a:lnTo>
                      <a:pt x="5667" y="1084"/>
                    </a:lnTo>
                    <a:lnTo>
                      <a:pt x="4596" y="1644"/>
                    </a:lnTo>
                    <a:lnTo>
                      <a:pt x="5025" y="3287"/>
                    </a:lnTo>
                    <a:lnTo>
                      <a:pt x="4644" y="4989"/>
                    </a:lnTo>
                    <a:lnTo>
                      <a:pt x="3227" y="5727"/>
                    </a:lnTo>
                    <a:lnTo>
                      <a:pt x="2548" y="6656"/>
                    </a:lnTo>
                    <a:lnTo>
                      <a:pt x="1143" y="6573"/>
                    </a:lnTo>
                    <a:lnTo>
                      <a:pt x="0" y="7347"/>
                    </a:lnTo>
                    <a:lnTo>
                      <a:pt x="333" y="7847"/>
                    </a:lnTo>
                    <a:lnTo>
                      <a:pt x="822" y="7859"/>
                    </a:lnTo>
                    <a:lnTo>
                      <a:pt x="857" y="8430"/>
                    </a:lnTo>
                    <a:lnTo>
                      <a:pt x="1167" y="8430"/>
                    </a:lnTo>
                    <a:lnTo>
                      <a:pt x="1988" y="7847"/>
                    </a:lnTo>
                    <a:lnTo>
                      <a:pt x="2596" y="8192"/>
                    </a:lnTo>
                    <a:lnTo>
                      <a:pt x="3405" y="7299"/>
                    </a:lnTo>
                    <a:lnTo>
                      <a:pt x="4263" y="7299"/>
                    </a:lnTo>
                    <a:lnTo>
                      <a:pt x="5322" y="7001"/>
                    </a:lnTo>
                    <a:lnTo>
                      <a:pt x="5536" y="4811"/>
                    </a:lnTo>
                    <a:lnTo>
                      <a:pt x="6215" y="3858"/>
                    </a:lnTo>
                    <a:lnTo>
                      <a:pt x="5322" y="1977"/>
                    </a:lnTo>
                    <a:lnTo>
                      <a:pt x="5763" y="1846"/>
                    </a:lnTo>
                    <a:lnTo>
                      <a:pt x="6727" y="2322"/>
                    </a:lnTo>
                    <a:lnTo>
                      <a:pt x="6977" y="1667"/>
                    </a:lnTo>
                    <a:lnTo>
                      <a:pt x="7477" y="1608"/>
                    </a:lnTo>
                    <a:lnTo>
                      <a:pt x="8251" y="1215"/>
                    </a:lnTo>
                    <a:lnTo>
                      <a:pt x="8454" y="191"/>
                    </a:lnTo>
                    <a:lnTo>
                      <a:pt x="7537" y="774"/>
                    </a:lnTo>
                    <a:lnTo>
                      <a:pt x="6441" y="96"/>
                    </a:lnTo>
                    <a:lnTo>
                      <a:pt x="6072" y="48"/>
                    </a:lnTo>
                    <a:lnTo>
                      <a:pt x="577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29" name="Google Shape;15529;p53"/>
              <p:cNvSpPr/>
              <p:nvPr/>
            </p:nvSpPr>
            <p:spPr>
              <a:xfrm>
                <a:off x="-3635875" y="-4291775"/>
                <a:ext cx="118775" cy="83375"/>
              </a:xfrm>
              <a:custGeom>
                <a:avLst/>
                <a:gdLst/>
                <a:ahLst/>
                <a:cxnLst/>
                <a:rect l="l" t="t" r="r" b="b"/>
                <a:pathLst>
                  <a:path w="4751" h="3335" extrusionOk="0">
                    <a:moveTo>
                      <a:pt x="1024" y="1"/>
                    </a:moveTo>
                    <a:lnTo>
                      <a:pt x="286" y="1049"/>
                    </a:lnTo>
                    <a:lnTo>
                      <a:pt x="393" y="1608"/>
                    </a:lnTo>
                    <a:lnTo>
                      <a:pt x="0" y="2358"/>
                    </a:lnTo>
                    <a:lnTo>
                      <a:pt x="1072" y="3335"/>
                    </a:lnTo>
                    <a:lnTo>
                      <a:pt x="1608" y="3263"/>
                    </a:lnTo>
                    <a:lnTo>
                      <a:pt x="2739" y="2835"/>
                    </a:lnTo>
                    <a:lnTo>
                      <a:pt x="3108" y="3156"/>
                    </a:lnTo>
                    <a:lnTo>
                      <a:pt x="3763" y="2989"/>
                    </a:lnTo>
                    <a:lnTo>
                      <a:pt x="3846" y="2596"/>
                    </a:lnTo>
                    <a:lnTo>
                      <a:pt x="4405" y="2787"/>
                    </a:lnTo>
                    <a:lnTo>
                      <a:pt x="4751" y="1477"/>
                    </a:lnTo>
                    <a:lnTo>
                      <a:pt x="3989" y="810"/>
                    </a:lnTo>
                    <a:lnTo>
                      <a:pt x="3620" y="1180"/>
                    </a:lnTo>
                    <a:lnTo>
                      <a:pt x="3620" y="1525"/>
                    </a:lnTo>
                    <a:lnTo>
                      <a:pt x="3215" y="1668"/>
                    </a:lnTo>
                    <a:lnTo>
                      <a:pt x="3191" y="1227"/>
                    </a:lnTo>
                    <a:lnTo>
                      <a:pt x="3417" y="751"/>
                    </a:lnTo>
                    <a:lnTo>
                      <a:pt x="2762" y="203"/>
                    </a:lnTo>
                    <a:lnTo>
                      <a:pt x="2334" y="429"/>
                    </a:lnTo>
                    <a:lnTo>
                      <a:pt x="2250" y="1203"/>
                    </a:lnTo>
                    <a:lnTo>
                      <a:pt x="1977" y="1096"/>
                    </a:lnTo>
                    <a:lnTo>
                      <a:pt x="1869" y="477"/>
                    </a:lnTo>
                    <a:lnTo>
                      <a:pt x="102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0" name="Google Shape;15530;p53"/>
              <p:cNvSpPr/>
              <p:nvPr/>
            </p:nvSpPr>
            <p:spPr>
              <a:xfrm>
                <a:off x="-3582000" y="-4169425"/>
                <a:ext cx="43175" cy="34250"/>
              </a:xfrm>
              <a:custGeom>
                <a:avLst/>
                <a:gdLst/>
                <a:ahLst/>
                <a:cxnLst/>
                <a:rect l="l" t="t" r="r" b="b"/>
                <a:pathLst>
                  <a:path w="1727" h="1370" extrusionOk="0">
                    <a:moveTo>
                      <a:pt x="631" y="0"/>
                    </a:moveTo>
                    <a:lnTo>
                      <a:pt x="0" y="357"/>
                    </a:lnTo>
                    <a:lnTo>
                      <a:pt x="250" y="929"/>
                    </a:lnTo>
                    <a:lnTo>
                      <a:pt x="560" y="1215"/>
                    </a:lnTo>
                    <a:lnTo>
                      <a:pt x="1477" y="1370"/>
                    </a:lnTo>
                    <a:lnTo>
                      <a:pt x="1727" y="619"/>
                    </a:lnTo>
                    <a:lnTo>
                      <a:pt x="1346" y="465"/>
                    </a:lnTo>
                    <a:lnTo>
                      <a:pt x="1238" y="84"/>
                    </a:lnTo>
                    <a:lnTo>
                      <a:pt x="63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1" name="Google Shape;15531;p53"/>
              <p:cNvSpPr/>
              <p:nvPr/>
            </p:nvSpPr>
            <p:spPr>
              <a:xfrm>
                <a:off x="-3591525" y="-4189675"/>
                <a:ext cx="19375" cy="20275"/>
              </a:xfrm>
              <a:custGeom>
                <a:avLst/>
                <a:gdLst/>
                <a:ahLst/>
                <a:cxnLst/>
                <a:rect l="l" t="t" r="r" b="b"/>
                <a:pathLst>
                  <a:path w="775" h="811" extrusionOk="0">
                    <a:moveTo>
                      <a:pt x="262" y="1"/>
                    </a:moveTo>
                    <a:lnTo>
                      <a:pt x="0" y="334"/>
                    </a:lnTo>
                    <a:lnTo>
                      <a:pt x="167" y="810"/>
                    </a:lnTo>
                    <a:lnTo>
                      <a:pt x="774" y="513"/>
                    </a:lnTo>
                    <a:lnTo>
                      <a:pt x="73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2" name="Google Shape;15532;p53"/>
              <p:cNvSpPr/>
              <p:nvPr/>
            </p:nvSpPr>
            <p:spPr>
              <a:xfrm>
                <a:off x="-3653750" y="-4187000"/>
                <a:ext cx="17900" cy="19675"/>
              </a:xfrm>
              <a:custGeom>
                <a:avLst/>
                <a:gdLst/>
                <a:ahLst/>
                <a:cxnLst/>
                <a:rect l="l" t="t" r="r" b="b"/>
                <a:pathLst>
                  <a:path w="716" h="787" extrusionOk="0">
                    <a:moveTo>
                      <a:pt x="298" y="1"/>
                    </a:moveTo>
                    <a:lnTo>
                      <a:pt x="1" y="132"/>
                    </a:lnTo>
                    <a:lnTo>
                      <a:pt x="239" y="703"/>
                    </a:lnTo>
                    <a:lnTo>
                      <a:pt x="572" y="787"/>
                    </a:lnTo>
                    <a:lnTo>
                      <a:pt x="715" y="453"/>
                    </a:lnTo>
                    <a:lnTo>
                      <a:pt x="29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3" name="Google Shape;15533;p53"/>
              <p:cNvSpPr/>
              <p:nvPr/>
            </p:nvSpPr>
            <p:spPr>
              <a:xfrm>
                <a:off x="-3654625" y="-4272125"/>
                <a:ext cx="16375" cy="33675"/>
              </a:xfrm>
              <a:custGeom>
                <a:avLst/>
                <a:gdLst/>
                <a:ahLst/>
                <a:cxnLst/>
                <a:rect l="l" t="t" r="r" b="b"/>
                <a:pathLst>
                  <a:path w="655" h="1347" extrusionOk="0">
                    <a:moveTo>
                      <a:pt x="36" y="1"/>
                    </a:moveTo>
                    <a:lnTo>
                      <a:pt x="0" y="1179"/>
                    </a:lnTo>
                    <a:lnTo>
                      <a:pt x="262" y="1346"/>
                    </a:lnTo>
                    <a:lnTo>
                      <a:pt x="655" y="739"/>
                    </a:lnTo>
                    <a:lnTo>
                      <a:pt x="3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4" name="Google Shape;15534;p53"/>
              <p:cNvSpPr/>
              <p:nvPr/>
            </p:nvSpPr>
            <p:spPr>
              <a:xfrm>
                <a:off x="-3714475" y="-2567450"/>
                <a:ext cx="17600" cy="19075"/>
              </a:xfrm>
              <a:custGeom>
                <a:avLst/>
                <a:gdLst/>
                <a:ahLst/>
                <a:cxnLst/>
                <a:rect l="l" t="t" r="r" b="b"/>
                <a:pathLst>
                  <a:path w="704" h="763" extrusionOk="0">
                    <a:moveTo>
                      <a:pt x="441" y="1"/>
                    </a:moveTo>
                    <a:lnTo>
                      <a:pt x="1" y="644"/>
                    </a:lnTo>
                    <a:lnTo>
                      <a:pt x="394" y="763"/>
                    </a:lnTo>
                    <a:lnTo>
                      <a:pt x="703" y="263"/>
                    </a:lnTo>
                    <a:lnTo>
                      <a:pt x="44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5" name="Google Shape;15535;p53"/>
              <p:cNvSpPr/>
              <p:nvPr/>
            </p:nvSpPr>
            <p:spPr>
              <a:xfrm>
                <a:off x="-3732325" y="-3155025"/>
                <a:ext cx="33075" cy="60750"/>
              </a:xfrm>
              <a:custGeom>
                <a:avLst/>
                <a:gdLst/>
                <a:ahLst/>
                <a:cxnLst/>
                <a:rect l="l" t="t" r="r" b="b"/>
                <a:pathLst>
                  <a:path w="1323" h="2430" extrusionOk="0">
                    <a:moveTo>
                      <a:pt x="822" y="1"/>
                    </a:moveTo>
                    <a:lnTo>
                      <a:pt x="643" y="120"/>
                    </a:lnTo>
                    <a:lnTo>
                      <a:pt x="1" y="548"/>
                    </a:lnTo>
                    <a:lnTo>
                      <a:pt x="84" y="1572"/>
                    </a:lnTo>
                    <a:lnTo>
                      <a:pt x="143" y="2430"/>
                    </a:lnTo>
                    <a:lnTo>
                      <a:pt x="905" y="2430"/>
                    </a:lnTo>
                    <a:lnTo>
                      <a:pt x="1322" y="1477"/>
                    </a:lnTo>
                    <a:lnTo>
                      <a:pt x="1155" y="501"/>
                    </a:lnTo>
                    <a:lnTo>
                      <a:pt x="82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6" name="Google Shape;15536;p53"/>
              <p:cNvSpPr/>
              <p:nvPr/>
            </p:nvSpPr>
            <p:spPr>
              <a:xfrm>
                <a:off x="-3781725" y="-2627575"/>
                <a:ext cx="72350" cy="24125"/>
              </a:xfrm>
              <a:custGeom>
                <a:avLst/>
                <a:gdLst/>
                <a:ahLst/>
                <a:cxnLst/>
                <a:rect l="l" t="t" r="r" b="b"/>
                <a:pathLst>
                  <a:path w="2894" h="965" extrusionOk="0">
                    <a:moveTo>
                      <a:pt x="1893" y="1"/>
                    </a:moveTo>
                    <a:lnTo>
                      <a:pt x="941" y="346"/>
                    </a:lnTo>
                    <a:lnTo>
                      <a:pt x="441" y="143"/>
                    </a:lnTo>
                    <a:lnTo>
                      <a:pt x="0" y="346"/>
                    </a:lnTo>
                    <a:lnTo>
                      <a:pt x="250" y="786"/>
                    </a:lnTo>
                    <a:lnTo>
                      <a:pt x="965" y="965"/>
                    </a:lnTo>
                    <a:lnTo>
                      <a:pt x="1953" y="548"/>
                    </a:lnTo>
                    <a:lnTo>
                      <a:pt x="2512" y="786"/>
                    </a:lnTo>
                    <a:lnTo>
                      <a:pt x="2893" y="691"/>
                    </a:lnTo>
                    <a:lnTo>
                      <a:pt x="2691" y="179"/>
                    </a:lnTo>
                    <a:lnTo>
                      <a:pt x="1893"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7" name="Google Shape;15537;p53"/>
              <p:cNvSpPr/>
              <p:nvPr/>
            </p:nvSpPr>
            <p:spPr>
              <a:xfrm>
                <a:off x="-3740950" y="-2562675"/>
                <a:ext cx="19375" cy="9550"/>
              </a:xfrm>
              <a:custGeom>
                <a:avLst/>
                <a:gdLst/>
                <a:ahLst/>
                <a:cxnLst/>
                <a:rect l="l" t="t" r="r" b="b"/>
                <a:pathLst>
                  <a:path w="775" h="382" extrusionOk="0">
                    <a:moveTo>
                      <a:pt x="0" y="0"/>
                    </a:moveTo>
                    <a:lnTo>
                      <a:pt x="131" y="381"/>
                    </a:lnTo>
                    <a:lnTo>
                      <a:pt x="727" y="381"/>
                    </a:lnTo>
                    <a:lnTo>
                      <a:pt x="774" y="107"/>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8" name="Google Shape;15538;p53"/>
              <p:cNvSpPr/>
              <p:nvPr/>
            </p:nvSpPr>
            <p:spPr>
              <a:xfrm>
                <a:off x="-3772800" y="-3230625"/>
                <a:ext cx="44075" cy="76825"/>
              </a:xfrm>
              <a:custGeom>
                <a:avLst/>
                <a:gdLst/>
                <a:ahLst/>
                <a:cxnLst/>
                <a:rect l="l" t="t" r="r" b="b"/>
                <a:pathLst>
                  <a:path w="1763" h="3073" extrusionOk="0">
                    <a:moveTo>
                      <a:pt x="750" y="1"/>
                    </a:moveTo>
                    <a:lnTo>
                      <a:pt x="0" y="846"/>
                    </a:lnTo>
                    <a:lnTo>
                      <a:pt x="167" y="3072"/>
                    </a:lnTo>
                    <a:lnTo>
                      <a:pt x="1762" y="2382"/>
                    </a:lnTo>
                    <a:lnTo>
                      <a:pt x="1631" y="774"/>
                    </a:lnTo>
                    <a:lnTo>
                      <a:pt x="75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39" name="Google Shape;15539;p53"/>
              <p:cNvSpPr/>
              <p:nvPr/>
            </p:nvSpPr>
            <p:spPr>
              <a:xfrm>
                <a:off x="-3768350" y="-2696025"/>
                <a:ext cx="29500" cy="66100"/>
              </a:xfrm>
              <a:custGeom>
                <a:avLst/>
                <a:gdLst/>
                <a:ahLst/>
                <a:cxnLst/>
                <a:rect l="l" t="t" r="r" b="b"/>
                <a:pathLst>
                  <a:path w="1180" h="2644" extrusionOk="0">
                    <a:moveTo>
                      <a:pt x="894" y="0"/>
                    </a:moveTo>
                    <a:lnTo>
                      <a:pt x="346" y="310"/>
                    </a:lnTo>
                    <a:lnTo>
                      <a:pt x="346" y="1143"/>
                    </a:lnTo>
                    <a:lnTo>
                      <a:pt x="1" y="1334"/>
                    </a:lnTo>
                    <a:lnTo>
                      <a:pt x="132" y="1738"/>
                    </a:lnTo>
                    <a:lnTo>
                      <a:pt x="370" y="1881"/>
                    </a:lnTo>
                    <a:lnTo>
                      <a:pt x="168" y="2215"/>
                    </a:lnTo>
                    <a:lnTo>
                      <a:pt x="263" y="2643"/>
                    </a:lnTo>
                    <a:lnTo>
                      <a:pt x="965" y="2405"/>
                    </a:lnTo>
                    <a:lnTo>
                      <a:pt x="965" y="1584"/>
                    </a:lnTo>
                    <a:lnTo>
                      <a:pt x="691" y="1322"/>
                    </a:lnTo>
                    <a:lnTo>
                      <a:pt x="1180" y="1107"/>
                    </a:lnTo>
                    <a:lnTo>
                      <a:pt x="89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0" name="Google Shape;15540;p53"/>
              <p:cNvSpPr/>
              <p:nvPr/>
            </p:nvSpPr>
            <p:spPr>
              <a:xfrm>
                <a:off x="-3762675" y="-2557025"/>
                <a:ext cx="15800" cy="11625"/>
              </a:xfrm>
              <a:custGeom>
                <a:avLst/>
                <a:gdLst/>
                <a:ahLst/>
                <a:cxnLst/>
                <a:rect l="l" t="t" r="r" b="b"/>
                <a:pathLst>
                  <a:path w="632" h="465" extrusionOk="0">
                    <a:moveTo>
                      <a:pt x="464" y="0"/>
                    </a:moveTo>
                    <a:lnTo>
                      <a:pt x="0" y="72"/>
                    </a:lnTo>
                    <a:lnTo>
                      <a:pt x="83" y="465"/>
                    </a:lnTo>
                    <a:lnTo>
                      <a:pt x="631" y="322"/>
                    </a:lnTo>
                    <a:lnTo>
                      <a:pt x="46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1" name="Google Shape;15541;p53"/>
              <p:cNvSpPr/>
              <p:nvPr/>
            </p:nvSpPr>
            <p:spPr>
              <a:xfrm>
                <a:off x="-3811500" y="-2785325"/>
                <a:ext cx="43175" cy="49725"/>
              </a:xfrm>
              <a:custGeom>
                <a:avLst/>
                <a:gdLst/>
                <a:ahLst/>
                <a:cxnLst/>
                <a:rect l="l" t="t" r="r" b="b"/>
                <a:pathLst>
                  <a:path w="1727" h="1989" extrusionOk="0">
                    <a:moveTo>
                      <a:pt x="1298" y="0"/>
                    </a:moveTo>
                    <a:lnTo>
                      <a:pt x="262" y="548"/>
                    </a:lnTo>
                    <a:lnTo>
                      <a:pt x="0" y="1036"/>
                    </a:lnTo>
                    <a:lnTo>
                      <a:pt x="905" y="1989"/>
                    </a:lnTo>
                    <a:lnTo>
                      <a:pt x="1179" y="1691"/>
                    </a:lnTo>
                    <a:lnTo>
                      <a:pt x="941" y="988"/>
                    </a:lnTo>
                    <a:lnTo>
                      <a:pt x="1298" y="988"/>
                    </a:lnTo>
                    <a:lnTo>
                      <a:pt x="1727" y="822"/>
                    </a:lnTo>
                    <a:lnTo>
                      <a:pt x="129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2" name="Google Shape;15542;p53"/>
              <p:cNvSpPr/>
              <p:nvPr/>
            </p:nvSpPr>
            <p:spPr>
              <a:xfrm>
                <a:off x="-3844250" y="-2853800"/>
                <a:ext cx="62250" cy="70275"/>
              </a:xfrm>
              <a:custGeom>
                <a:avLst/>
                <a:gdLst/>
                <a:ahLst/>
                <a:cxnLst/>
                <a:rect l="l" t="t" r="r" b="b"/>
                <a:pathLst>
                  <a:path w="2490" h="2811" extrusionOk="0">
                    <a:moveTo>
                      <a:pt x="1060" y="1"/>
                    </a:moveTo>
                    <a:lnTo>
                      <a:pt x="1084" y="358"/>
                    </a:lnTo>
                    <a:lnTo>
                      <a:pt x="1358" y="787"/>
                    </a:lnTo>
                    <a:lnTo>
                      <a:pt x="1739" y="1025"/>
                    </a:lnTo>
                    <a:lnTo>
                      <a:pt x="1453" y="1727"/>
                    </a:lnTo>
                    <a:lnTo>
                      <a:pt x="703" y="1227"/>
                    </a:lnTo>
                    <a:lnTo>
                      <a:pt x="941" y="977"/>
                    </a:lnTo>
                    <a:lnTo>
                      <a:pt x="703" y="584"/>
                    </a:lnTo>
                    <a:lnTo>
                      <a:pt x="1" y="965"/>
                    </a:lnTo>
                    <a:lnTo>
                      <a:pt x="548" y="2537"/>
                    </a:lnTo>
                    <a:lnTo>
                      <a:pt x="1370" y="2811"/>
                    </a:lnTo>
                    <a:lnTo>
                      <a:pt x="2489" y="2144"/>
                    </a:lnTo>
                    <a:lnTo>
                      <a:pt x="2394" y="1025"/>
                    </a:lnTo>
                    <a:lnTo>
                      <a:pt x="160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3" name="Google Shape;15543;p53"/>
              <p:cNvSpPr/>
              <p:nvPr/>
            </p:nvSpPr>
            <p:spPr>
              <a:xfrm>
                <a:off x="-3869250" y="-2690375"/>
                <a:ext cx="84850" cy="113425"/>
              </a:xfrm>
              <a:custGeom>
                <a:avLst/>
                <a:gdLst/>
                <a:ahLst/>
                <a:cxnLst/>
                <a:rect l="l" t="t" r="r" b="b"/>
                <a:pathLst>
                  <a:path w="3394" h="4537" extrusionOk="0">
                    <a:moveTo>
                      <a:pt x="3001" y="0"/>
                    </a:moveTo>
                    <a:lnTo>
                      <a:pt x="2525" y="488"/>
                    </a:lnTo>
                    <a:lnTo>
                      <a:pt x="1001" y="369"/>
                    </a:lnTo>
                    <a:lnTo>
                      <a:pt x="275" y="643"/>
                    </a:lnTo>
                    <a:lnTo>
                      <a:pt x="1" y="1667"/>
                    </a:lnTo>
                    <a:lnTo>
                      <a:pt x="1" y="3179"/>
                    </a:lnTo>
                    <a:lnTo>
                      <a:pt x="810" y="4537"/>
                    </a:lnTo>
                    <a:lnTo>
                      <a:pt x="1025" y="4179"/>
                    </a:lnTo>
                    <a:lnTo>
                      <a:pt x="465" y="2596"/>
                    </a:lnTo>
                    <a:lnTo>
                      <a:pt x="739" y="2441"/>
                    </a:lnTo>
                    <a:lnTo>
                      <a:pt x="1441" y="4048"/>
                    </a:lnTo>
                    <a:lnTo>
                      <a:pt x="2263" y="4203"/>
                    </a:lnTo>
                    <a:lnTo>
                      <a:pt x="2263" y="3298"/>
                    </a:lnTo>
                    <a:lnTo>
                      <a:pt x="1560" y="3155"/>
                    </a:lnTo>
                    <a:lnTo>
                      <a:pt x="1394" y="2441"/>
                    </a:lnTo>
                    <a:lnTo>
                      <a:pt x="1322" y="2048"/>
                    </a:lnTo>
                    <a:lnTo>
                      <a:pt x="2299" y="1882"/>
                    </a:lnTo>
                    <a:lnTo>
                      <a:pt x="2191" y="1393"/>
                    </a:lnTo>
                    <a:lnTo>
                      <a:pt x="1322" y="1560"/>
                    </a:lnTo>
                    <a:lnTo>
                      <a:pt x="656" y="1643"/>
                    </a:lnTo>
                    <a:lnTo>
                      <a:pt x="656" y="1643"/>
                    </a:lnTo>
                    <a:lnTo>
                      <a:pt x="953" y="905"/>
                    </a:lnTo>
                    <a:lnTo>
                      <a:pt x="2715" y="1072"/>
                    </a:lnTo>
                    <a:lnTo>
                      <a:pt x="3394" y="369"/>
                    </a:lnTo>
                    <a:lnTo>
                      <a:pt x="300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4" name="Google Shape;15544;p53"/>
              <p:cNvSpPr/>
              <p:nvPr/>
            </p:nvSpPr>
            <p:spPr>
              <a:xfrm>
                <a:off x="-4053200" y="-2581725"/>
                <a:ext cx="255425" cy="45550"/>
              </a:xfrm>
              <a:custGeom>
                <a:avLst/>
                <a:gdLst/>
                <a:ahLst/>
                <a:cxnLst/>
                <a:rect l="l" t="t" r="r" b="b"/>
                <a:pathLst>
                  <a:path w="10217" h="1822" extrusionOk="0">
                    <a:moveTo>
                      <a:pt x="2858" y="0"/>
                    </a:moveTo>
                    <a:lnTo>
                      <a:pt x="2382" y="369"/>
                    </a:lnTo>
                    <a:lnTo>
                      <a:pt x="751" y="119"/>
                    </a:lnTo>
                    <a:lnTo>
                      <a:pt x="1" y="536"/>
                    </a:lnTo>
                    <a:lnTo>
                      <a:pt x="1489" y="1000"/>
                    </a:lnTo>
                    <a:lnTo>
                      <a:pt x="2310" y="1000"/>
                    </a:lnTo>
                    <a:lnTo>
                      <a:pt x="3096" y="1488"/>
                    </a:lnTo>
                    <a:lnTo>
                      <a:pt x="4870" y="1488"/>
                    </a:lnTo>
                    <a:lnTo>
                      <a:pt x="6144" y="1822"/>
                    </a:lnTo>
                    <a:lnTo>
                      <a:pt x="10216" y="1417"/>
                    </a:lnTo>
                    <a:lnTo>
                      <a:pt x="9823" y="976"/>
                    </a:lnTo>
                    <a:lnTo>
                      <a:pt x="5585" y="1143"/>
                    </a:lnTo>
                    <a:lnTo>
                      <a:pt x="4513" y="679"/>
                    </a:lnTo>
                    <a:lnTo>
                      <a:pt x="285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5" name="Google Shape;15545;p53"/>
              <p:cNvSpPr/>
              <p:nvPr/>
            </p:nvSpPr>
            <p:spPr>
              <a:xfrm>
                <a:off x="-3861800" y="-3013325"/>
                <a:ext cx="35150" cy="47650"/>
              </a:xfrm>
              <a:custGeom>
                <a:avLst/>
                <a:gdLst/>
                <a:ahLst/>
                <a:cxnLst/>
                <a:rect l="l" t="t" r="r" b="b"/>
                <a:pathLst>
                  <a:path w="1406" h="1906" extrusionOk="0">
                    <a:moveTo>
                      <a:pt x="703" y="0"/>
                    </a:moveTo>
                    <a:lnTo>
                      <a:pt x="0" y="953"/>
                    </a:lnTo>
                    <a:lnTo>
                      <a:pt x="155" y="1726"/>
                    </a:lnTo>
                    <a:lnTo>
                      <a:pt x="798" y="1905"/>
                    </a:lnTo>
                    <a:lnTo>
                      <a:pt x="881" y="1072"/>
                    </a:lnTo>
                    <a:lnTo>
                      <a:pt x="1405" y="155"/>
                    </a:lnTo>
                    <a:lnTo>
                      <a:pt x="70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6" name="Google Shape;15546;p53"/>
              <p:cNvSpPr/>
              <p:nvPr/>
            </p:nvSpPr>
            <p:spPr>
              <a:xfrm>
                <a:off x="-3861800" y="-2916900"/>
                <a:ext cx="35150" cy="76225"/>
              </a:xfrm>
              <a:custGeom>
                <a:avLst/>
                <a:gdLst/>
                <a:ahLst/>
                <a:cxnLst/>
                <a:rect l="l" t="t" r="r" b="b"/>
                <a:pathLst>
                  <a:path w="1406" h="3049" extrusionOk="0">
                    <a:moveTo>
                      <a:pt x="334" y="1"/>
                    </a:moveTo>
                    <a:lnTo>
                      <a:pt x="0" y="1858"/>
                    </a:lnTo>
                    <a:lnTo>
                      <a:pt x="608" y="3049"/>
                    </a:lnTo>
                    <a:lnTo>
                      <a:pt x="1405" y="2299"/>
                    </a:lnTo>
                    <a:lnTo>
                      <a:pt x="703" y="1632"/>
                    </a:lnTo>
                    <a:lnTo>
                      <a:pt x="1024" y="1322"/>
                    </a:lnTo>
                    <a:lnTo>
                      <a:pt x="1405" y="1394"/>
                    </a:lnTo>
                    <a:lnTo>
                      <a:pt x="126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7" name="Google Shape;15547;p53"/>
              <p:cNvSpPr/>
              <p:nvPr/>
            </p:nvSpPr>
            <p:spPr>
              <a:xfrm>
                <a:off x="-4010325" y="-2754375"/>
                <a:ext cx="137525" cy="146475"/>
              </a:xfrm>
              <a:custGeom>
                <a:avLst/>
                <a:gdLst/>
                <a:ahLst/>
                <a:cxnLst/>
                <a:rect l="l" t="t" r="r" b="b"/>
                <a:pathLst>
                  <a:path w="5501" h="5859" extrusionOk="0">
                    <a:moveTo>
                      <a:pt x="4215" y="0"/>
                    </a:moveTo>
                    <a:lnTo>
                      <a:pt x="2429" y="2060"/>
                    </a:lnTo>
                    <a:lnTo>
                      <a:pt x="1476" y="2036"/>
                    </a:lnTo>
                    <a:lnTo>
                      <a:pt x="1286" y="2929"/>
                    </a:lnTo>
                    <a:lnTo>
                      <a:pt x="524" y="2537"/>
                    </a:lnTo>
                    <a:lnTo>
                      <a:pt x="0" y="3001"/>
                    </a:lnTo>
                    <a:lnTo>
                      <a:pt x="262" y="4180"/>
                    </a:lnTo>
                    <a:lnTo>
                      <a:pt x="726" y="4489"/>
                    </a:lnTo>
                    <a:lnTo>
                      <a:pt x="726" y="5180"/>
                    </a:lnTo>
                    <a:lnTo>
                      <a:pt x="1917" y="5513"/>
                    </a:lnTo>
                    <a:lnTo>
                      <a:pt x="2917" y="5394"/>
                    </a:lnTo>
                    <a:lnTo>
                      <a:pt x="3108" y="5858"/>
                    </a:lnTo>
                    <a:lnTo>
                      <a:pt x="4013" y="5858"/>
                    </a:lnTo>
                    <a:lnTo>
                      <a:pt x="4013" y="4668"/>
                    </a:lnTo>
                    <a:lnTo>
                      <a:pt x="4846" y="4203"/>
                    </a:lnTo>
                    <a:lnTo>
                      <a:pt x="4572" y="1858"/>
                    </a:lnTo>
                    <a:lnTo>
                      <a:pt x="5501" y="1013"/>
                    </a:lnTo>
                    <a:lnTo>
                      <a:pt x="421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8" name="Google Shape;15548;p53"/>
              <p:cNvSpPr/>
              <p:nvPr/>
            </p:nvSpPr>
            <p:spPr>
              <a:xfrm>
                <a:off x="-3973425" y="-4203075"/>
                <a:ext cx="27700" cy="27125"/>
              </a:xfrm>
              <a:custGeom>
                <a:avLst/>
                <a:gdLst/>
                <a:ahLst/>
                <a:cxnLst/>
                <a:rect l="l" t="t" r="r" b="b"/>
                <a:pathLst>
                  <a:path w="1108" h="1085" extrusionOk="0">
                    <a:moveTo>
                      <a:pt x="286" y="1"/>
                    </a:moveTo>
                    <a:lnTo>
                      <a:pt x="0" y="394"/>
                    </a:lnTo>
                    <a:lnTo>
                      <a:pt x="143" y="811"/>
                    </a:lnTo>
                    <a:lnTo>
                      <a:pt x="917" y="1084"/>
                    </a:lnTo>
                    <a:lnTo>
                      <a:pt x="1108" y="251"/>
                    </a:lnTo>
                    <a:lnTo>
                      <a:pt x="28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49" name="Google Shape;15549;p53"/>
              <p:cNvSpPr/>
              <p:nvPr/>
            </p:nvSpPr>
            <p:spPr>
              <a:xfrm>
                <a:off x="-4047850" y="-4426000"/>
                <a:ext cx="30700" cy="21450"/>
              </a:xfrm>
              <a:custGeom>
                <a:avLst/>
                <a:gdLst/>
                <a:ahLst/>
                <a:cxnLst/>
                <a:rect l="l" t="t" r="r" b="b"/>
                <a:pathLst>
                  <a:path w="1228" h="858" extrusionOk="0">
                    <a:moveTo>
                      <a:pt x="501" y="0"/>
                    </a:moveTo>
                    <a:lnTo>
                      <a:pt x="227" y="250"/>
                    </a:lnTo>
                    <a:lnTo>
                      <a:pt x="1" y="548"/>
                    </a:lnTo>
                    <a:lnTo>
                      <a:pt x="382" y="857"/>
                    </a:lnTo>
                    <a:lnTo>
                      <a:pt x="953" y="857"/>
                    </a:lnTo>
                    <a:lnTo>
                      <a:pt x="1227" y="250"/>
                    </a:lnTo>
                    <a:lnTo>
                      <a:pt x="608" y="345"/>
                    </a:lnTo>
                    <a:lnTo>
                      <a:pt x="50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0" name="Google Shape;15550;p53"/>
              <p:cNvSpPr/>
              <p:nvPr/>
            </p:nvSpPr>
            <p:spPr>
              <a:xfrm>
                <a:off x="-4204400" y="-2745750"/>
                <a:ext cx="159275" cy="164050"/>
              </a:xfrm>
              <a:custGeom>
                <a:avLst/>
                <a:gdLst/>
                <a:ahLst/>
                <a:cxnLst/>
                <a:rect l="l" t="t" r="r" b="b"/>
                <a:pathLst>
                  <a:path w="6371" h="6562" extrusionOk="0">
                    <a:moveTo>
                      <a:pt x="298" y="1"/>
                    </a:moveTo>
                    <a:lnTo>
                      <a:pt x="0" y="465"/>
                    </a:lnTo>
                    <a:lnTo>
                      <a:pt x="977" y="1489"/>
                    </a:lnTo>
                    <a:lnTo>
                      <a:pt x="2465" y="2584"/>
                    </a:lnTo>
                    <a:lnTo>
                      <a:pt x="3882" y="5168"/>
                    </a:lnTo>
                    <a:lnTo>
                      <a:pt x="5584" y="6561"/>
                    </a:lnTo>
                    <a:lnTo>
                      <a:pt x="6370" y="6347"/>
                    </a:lnTo>
                    <a:lnTo>
                      <a:pt x="6215" y="4239"/>
                    </a:lnTo>
                    <a:lnTo>
                      <a:pt x="5394" y="3775"/>
                    </a:lnTo>
                    <a:lnTo>
                      <a:pt x="5191" y="3287"/>
                    </a:lnTo>
                    <a:lnTo>
                      <a:pt x="3191" y="2192"/>
                    </a:lnTo>
                    <a:lnTo>
                      <a:pt x="1536" y="465"/>
                    </a:lnTo>
                    <a:lnTo>
                      <a:pt x="905" y="465"/>
                    </a:lnTo>
                    <a:lnTo>
                      <a:pt x="29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1" name="Google Shape;15551;p53"/>
              <p:cNvSpPr/>
              <p:nvPr/>
            </p:nvSpPr>
            <p:spPr>
              <a:xfrm>
                <a:off x="-4135950" y="-4497450"/>
                <a:ext cx="79200" cy="105100"/>
              </a:xfrm>
              <a:custGeom>
                <a:avLst/>
                <a:gdLst/>
                <a:ahLst/>
                <a:cxnLst/>
                <a:rect l="l" t="t" r="r" b="b"/>
                <a:pathLst>
                  <a:path w="3168" h="4204" extrusionOk="0">
                    <a:moveTo>
                      <a:pt x="1584" y="1"/>
                    </a:moveTo>
                    <a:lnTo>
                      <a:pt x="1037" y="251"/>
                    </a:lnTo>
                    <a:lnTo>
                      <a:pt x="1" y="3644"/>
                    </a:lnTo>
                    <a:lnTo>
                      <a:pt x="179" y="4204"/>
                    </a:lnTo>
                    <a:lnTo>
                      <a:pt x="1429" y="3406"/>
                    </a:lnTo>
                    <a:lnTo>
                      <a:pt x="1906" y="3465"/>
                    </a:lnTo>
                    <a:lnTo>
                      <a:pt x="3037" y="2953"/>
                    </a:lnTo>
                    <a:lnTo>
                      <a:pt x="3168" y="1918"/>
                    </a:lnTo>
                    <a:lnTo>
                      <a:pt x="2322" y="703"/>
                    </a:lnTo>
                    <a:lnTo>
                      <a:pt x="1834" y="870"/>
                    </a:lnTo>
                    <a:lnTo>
                      <a:pt x="15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2" name="Google Shape;15552;p53"/>
              <p:cNvSpPr/>
              <p:nvPr/>
            </p:nvSpPr>
            <p:spPr>
              <a:xfrm>
                <a:off x="-4132675" y="-2759725"/>
                <a:ext cx="70275" cy="83350"/>
              </a:xfrm>
              <a:custGeom>
                <a:avLst/>
                <a:gdLst/>
                <a:ahLst/>
                <a:cxnLst/>
                <a:rect l="l" t="t" r="r" b="b"/>
                <a:pathLst>
                  <a:path w="2811" h="3334" extrusionOk="0">
                    <a:moveTo>
                      <a:pt x="251" y="0"/>
                    </a:moveTo>
                    <a:lnTo>
                      <a:pt x="1" y="322"/>
                    </a:lnTo>
                    <a:lnTo>
                      <a:pt x="203" y="488"/>
                    </a:lnTo>
                    <a:lnTo>
                      <a:pt x="667" y="2203"/>
                    </a:lnTo>
                    <a:lnTo>
                      <a:pt x="2275" y="3334"/>
                    </a:lnTo>
                    <a:lnTo>
                      <a:pt x="2811" y="3215"/>
                    </a:lnTo>
                    <a:lnTo>
                      <a:pt x="1989" y="2167"/>
                    </a:lnTo>
                    <a:lnTo>
                      <a:pt x="1918" y="857"/>
                    </a:lnTo>
                    <a:lnTo>
                      <a:pt x="25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3" name="Google Shape;15553;p53"/>
              <p:cNvSpPr/>
              <p:nvPr/>
            </p:nvSpPr>
            <p:spPr>
              <a:xfrm>
                <a:off x="-4210650" y="-4552800"/>
                <a:ext cx="86050" cy="98825"/>
              </a:xfrm>
              <a:custGeom>
                <a:avLst/>
                <a:gdLst/>
                <a:ahLst/>
                <a:cxnLst/>
                <a:rect l="l" t="t" r="r" b="b"/>
                <a:pathLst>
                  <a:path w="3442" h="3953" extrusionOk="0">
                    <a:moveTo>
                      <a:pt x="2000" y="0"/>
                    </a:moveTo>
                    <a:lnTo>
                      <a:pt x="810" y="310"/>
                    </a:lnTo>
                    <a:lnTo>
                      <a:pt x="0" y="1191"/>
                    </a:lnTo>
                    <a:lnTo>
                      <a:pt x="0" y="2346"/>
                    </a:lnTo>
                    <a:lnTo>
                      <a:pt x="810" y="3441"/>
                    </a:lnTo>
                    <a:lnTo>
                      <a:pt x="1750" y="3572"/>
                    </a:lnTo>
                    <a:lnTo>
                      <a:pt x="1977" y="3953"/>
                    </a:lnTo>
                    <a:lnTo>
                      <a:pt x="2905" y="3822"/>
                    </a:lnTo>
                    <a:lnTo>
                      <a:pt x="3060" y="3036"/>
                    </a:lnTo>
                    <a:lnTo>
                      <a:pt x="2882" y="2524"/>
                    </a:lnTo>
                    <a:lnTo>
                      <a:pt x="3179" y="2215"/>
                    </a:lnTo>
                    <a:lnTo>
                      <a:pt x="2989" y="1572"/>
                    </a:lnTo>
                    <a:lnTo>
                      <a:pt x="3441" y="1191"/>
                    </a:lnTo>
                    <a:lnTo>
                      <a:pt x="2774" y="369"/>
                    </a:lnTo>
                    <a:lnTo>
                      <a:pt x="2179" y="572"/>
                    </a:lnTo>
                    <a:lnTo>
                      <a:pt x="200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4" name="Google Shape;15554;p53"/>
              <p:cNvSpPr/>
              <p:nvPr/>
            </p:nvSpPr>
            <p:spPr>
              <a:xfrm>
                <a:off x="-4166000" y="-4328075"/>
                <a:ext cx="14900" cy="18775"/>
              </a:xfrm>
              <a:custGeom>
                <a:avLst/>
                <a:gdLst/>
                <a:ahLst/>
                <a:cxnLst/>
                <a:rect l="l" t="t" r="r" b="b"/>
                <a:pathLst>
                  <a:path w="596" h="751" extrusionOk="0">
                    <a:moveTo>
                      <a:pt x="143" y="0"/>
                    </a:moveTo>
                    <a:lnTo>
                      <a:pt x="0" y="286"/>
                    </a:lnTo>
                    <a:lnTo>
                      <a:pt x="0" y="715"/>
                    </a:lnTo>
                    <a:lnTo>
                      <a:pt x="417" y="750"/>
                    </a:lnTo>
                    <a:lnTo>
                      <a:pt x="417" y="346"/>
                    </a:lnTo>
                    <a:lnTo>
                      <a:pt x="595" y="179"/>
                    </a:lnTo>
                    <a:lnTo>
                      <a:pt x="36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5" name="Google Shape;15555;p53"/>
              <p:cNvSpPr/>
              <p:nvPr/>
            </p:nvSpPr>
            <p:spPr>
              <a:xfrm>
                <a:off x="-4247575" y="-4648050"/>
                <a:ext cx="91125" cy="106575"/>
              </a:xfrm>
              <a:custGeom>
                <a:avLst/>
                <a:gdLst/>
                <a:ahLst/>
                <a:cxnLst/>
                <a:rect l="l" t="t" r="r" b="b"/>
                <a:pathLst>
                  <a:path w="3645" h="4263" extrusionOk="0">
                    <a:moveTo>
                      <a:pt x="2513" y="0"/>
                    </a:moveTo>
                    <a:lnTo>
                      <a:pt x="1942" y="60"/>
                    </a:lnTo>
                    <a:lnTo>
                      <a:pt x="1703" y="667"/>
                    </a:lnTo>
                    <a:lnTo>
                      <a:pt x="1060" y="643"/>
                    </a:lnTo>
                    <a:lnTo>
                      <a:pt x="632" y="1548"/>
                    </a:lnTo>
                    <a:lnTo>
                      <a:pt x="989" y="2369"/>
                    </a:lnTo>
                    <a:lnTo>
                      <a:pt x="632" y="2774"/>
                    </a:lnTo>
                    <a:lnTo>
                      <a:pt x="239" y="2822"/>
                    </a:lnTo>
                    <a:lnTo>
                      <a:pt x="1" y="3370"/>
                    </a:lnTo>
                    <a:lnTo>
                      <a:pt x="453" y="3584"/>
                    </a:lnTo>
                    <a:lnTo>
                      <a:pt x="810" y="4072"/>
                    </a:lnTo>
                    <a:lnTo>
                      <a:pt x="1394" y="4263"/>
                    </a:lnTo>
                    <a:lnTo>
                      <a:pt x="2073" y="3548"/>
                    </a:lnTo>
                    <a:lnTo>
                      <a:pt x="3406" y="3310"/>
                    </a:lnTo>
                    <a:lnTo>
                      <a:pt x="3204" y="2405"/>
                    </a:lnTo>
                    <a:lnTo>
                      <a:pt x="3644" y="2155"/>
                    </a:lnTo>
                    <a:lnTo>
                      <a:pt x="3323" y="1417"/>
                    </a:lnTo>
                    <a:lnTo>
                      <a:pt x="3025" y="1226"/>
                    </a:lnTo>
                    <a:lnTo>
                      <a:pt x="251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6" name="Google Shape;15556;p53"/>
              <p:cNvSpPr/>
              <p:nvPr/>
            </p:nvSpPr>
            <p:spPr>
              <a:xfrm>
                <a:off x="-4194875" y="-4347725"/>
                <a:ext cx="22925" cy="14300"/>
              </a:xfrm>
              <a:custGeom>
                <a:avLst/>
                <a:gdLst/>
                <a:ahLst/>
                <a:cxnLst/>
                <a:rect l="l" t="t" r="r" b="b"/>
                <a:pathLst>
                  <a:path w="917" h="572" extrusionOk="0">
                    <a:moveTo>
                      <a:pt x="607" y="0"/>
                    </a:moveTo>
                    <a:lnTo>
                      <a:pt x="381" y="251"/>
                    </a:lnTo>
                    <a:lnTo>
                      <a:pt x="0" y="251"/>
                    </a:lnTo>
                    <a:lnTo>
                      <a:pt x="0" y="572"/>
                    </a:lnTo>
                    <a:lnTo>
                      <a:pt x="679" y="524"/>
                    </a:lnTo>
                    <a:lnTo>
                      <a:pt x="917" y="84"/>
                    </a:lnTo>
                    <a:lnTo>
                      <a:pt x="60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7" name="Google Shape;15557;p53"/>
              <p:cNvSpPr/>
              <p:nvPr/>
            </p:nvSpPr>
            <p:spPr>
              <a:xfrm>
                <a:off x="-4191900" y="-4323025"/>
                <a:ext cx="16100" cy="12225"/>
              </a:xfrm>
              <a:custGeom>
                <a:avLst/>
                <a:gdLst/>
                <a:ahLst/>
                <a:cxnLst/>
                <a:rect l="l" t="t" r="r" b="b"/>
                <a:pathLst>
                  <a:path w="644" h="489" extrusionOk="0">
                    <a:moveTo>
                      <a:pt x="643" y="1"/>
                    </a:moveTo>
                    <a:lnTo>
                      <a:pt x="0" y="13"/>
                    </a:lnTo>
                    <a:lnTo>
                      <a:pt x="0" y="334"/>
                    </a:lnTo>
                    <a:lnTo>
                      <a:pt x="572" y="489"/>
                    </a:lnTo>
                    <a:lnTo>
                      <a:pt x="643"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8" name="Google Shape;15558;p53"/>
              <p:cNvSpPr/>
              <p:nvPr/>
            </p:nvSpPr>
            <p:spPr>
              <a:xfrm>
                <a:off x="-4258275" y="-4537025"/>
                <a:ext cx="38125" cy="29175"/>
              </a:xfrm>
              <a:custGeom>
                <a:avLst/>
                <a:gdLst/>
                <a:ahLst/>
                <a:cxnLst/>
                <a:rect l="l" t="t" r="r" b="b"/>
                <a:pathLst>
                  <a:path w="1525" h="1167" extrusionOk="0">
                    <a:moveTo>
                      <a:pt x="215" y="0"/>
                    </a:moveTo>
                    <a:lnTo>
                      <a:pt x="215" y="464"/>
                    </a:lnTo>
                    <a:lnTo>
                      <a:pt x="0" y="1036"/>
                    </a:lnTo>
                    <a:lnTo>
                      <a:pt x="334" y="1167"/>
                    </a:lnTo>
                    <a:lnTo>
                      <a:pt x="941" y="1095"/>
                    </a:lnTo>
                    <a:lnTo>
                      <a:pt x="1524" y="250"/>
                    </a:lnTo>
                    <a:lnTo>
                      <a:pt x="917" y="72"/>
                    </a:lnTo>
                    <a:lnTo>
                      <a:pt x="21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59" name="Google Shape;15559;p53"/>
              <p:cNvSpPr/>
              <p:nvPr/>
            </p:nvSpPr>
            <p:spPr>
              <a:xfrm>
                <a:off x="-4269900" y="-4644775"/>
                <a:ext cx="30700" cy="18775"/>
              </a:xfrm>
              <a:custGeom>
                <a:avLst/>
                <a:gdLst/>
                <a:ahLst/>
                <a:cxnLst/>
                <a:rect l="l" t="t" r="r" b="b"/>
                <a:pathLst>
                  <a:path w="1228" h="751" extrusionOk="0">
                    <a:moveTo>
                      <a:pt x="144" y="0"/>
                    </a:moveTo>
                    <a:lnTo>
                      <a:pt x="1" y="393"/>
                    </a:lnTo>
                    <a:lnTo>
                      <a:pt x="358" y="679"/>
                    </a:lnTo>
                    <a:lnTo>
                      <a:pt x="1049" y="750"/>
                    </a:lnTo>
                    <a:lnTo>
                      <a:pt x="1227" y="322"/>
                    </a:lnTo>
                    <a:lnTo>
                      <a:pt x="96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60" name="Google Shape;15560;p53"/>
              <p:cNvSpPr/>
              <p:nvPr/>
            </p:nvSpPr>
            <p:spPr>
              <a:xfrm>
                <a:off x="-4384775" y="-4254850"/>
                <a:ext cx="18775" cy="24425"/>
              </a:xfrm>
              <a:custGeom>
                <a:avLst/>
                <a:gdLst/>
                <a:ahLst/>
                <a:cxnLst/>
                <a:rect l="l" t="t" r="r" b="b"/>
                <a:pathLst>
                  <a:path w="751" h="977" extrusionOk="0">
                    <a:moveTo>
                      <a:pt x="381" y="0"/>
                    </a:moveTo>
                    <a:lnTo>
                      <a:pt x="0" y="488"/>
                    </a:lnTo>
                    <a:lnTo>
                      <a:pt x="107" y="810"/>
                    </a:lnTo>
                    <a:lnTo>
                      <a:pt x="583" y="977"/>
                    </a:lnTo>
                    <a:lnTo>
                      <a:pt x="750" y="203"/>
                    </a:lnTo>
                    <a:lnTo>
                      <a:pt x="38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61" name="Google Shape;15561;p53"/>
              <p:cNvSpPr/>
              <p:nvPr/>
            </p:nvSpPr>
            <p:spPr>
              <a:xfrm>
                <a:off x="-5041725" y="-3169900"/>
                <a:ext cx="26825" cy="19375"/>
              </a:xfrm>
              <a:custGeom>
                <a:avLst/>
                <a:gdLst/>
                <a:ahLst/>
                <a:cxnLst/>
                <a:rect l="l" t="t" r="r" b="b"/>
                <a:pathLst>
                  <a:path w="1073" h="775" extrusionOk="0">
                    <a:moveTo>
                      <a:pt x="739" y="0"/>
                    </a:moveTo>
                    <a:lnTo>
                      <a:pt x="96" y="131"/>
                    </a:lnTo>
                    <a:lnTo>
                      <a:pt x="1" y="536"/>
                    </a:lnTo>
                    <a:lnTo>
                      <a:pt x="299" y="774"/>
                    </a:lnTo>
                    <a:lnTo>
                      <a:pt x="858" y="655"/>
                    </a:lnTo>
                    <a:lnTo>
                      <a:pt x="1073" y="227"/>
                    </a:lnTo>
                    <a:lnTo>
                      <a:pt x="73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5562" name="Google Shape;15562;p53"/>
            <p:cNvGrpSpPr/>
            <p:nvPr/>
          </p:nvGrpSpPr>
          <p:grpSpPr>
            <a:xfrm>
              <a:off x="5467806" y="1245448"/>
              <a:ext cx="1273695" cy="1459839"/>
              <a:chOff x="-5811750" y="-4678725"/>
              <a:chExt cx="1305550" cy="1496350"/>
            </a:xfrm>
          </p:grpSpPr>
          <p:sp>
            <p:nvSpPr>
              <p:cNvPr id="15563" name="Google Shape;15563;p53"/>
              <p:cNvSpPr/>
              <p:nvPr/>
            </p:nvSpPr>
            <p:spPr>
              <a:xfrm>
                <a:off x="-4545525" y="-4156625"/>
                <a:ext cx="39325" cy="24425"/>
              </a:xfrm>
              <a:custGeom>
                <a:avLst/>
                <a:gdLst/>
                <a:ahLst/>
                <a:cxnLst/>
                <a:rect l="l" t="t" r="r" b="b"/>
                <a:pathLst>
                  <a:path w="1573" h="977" extrusionOk="0">
                    <a:moveTo>
                      <a:pt x="1120" y="0"/>
                    </a:moveTo>
                    <a:lnTo>
                      <a:pt x="322" y="36"/>
                    </a:lnTo>
                    <a:lnTo>
                      <a:pt x="1" y="643"/>
                    </a:lnTo>
                    <a:lnTo>
                      <a:pt x="322" y="977"/>
                    </a:lnTo>
                    <a:lnTo>
                      <a:pt x="1203" y="977"/>
                    </a:lnTo>
                    <a:lnTo>
                      <a:pt x="1572" y="441"/>
                    </a:lnTo>
                    <a:lnTo>
                      <a:pt x="112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64" name="Google Shape;15564;p53"/>
              <p:cNvSpPr/>
              <p:nvPr/>
            </p:nvSpPr>
            <p:spPr>
              <a:xfrm>
                <a:off x="-4790800" y="-4338500"/>
                <a:ext cx="242025" cy="314350"/>
              </a:xfrm>
              <a:custGeom>
                <a:avLst/>
                <a:gdLst/>
                <a:ahLst/>
                <a:cxnLst/>
                <a:rect l="l" t="t" r="r" b="b"/>
                <a:pathLst>
                  <a:path w="9681" h="12574" extrusionOk="0">
                    <a:moveTo>
                      <a:pt x="8823" y="1"/>
                    </a:moveTo>
                    <a:lnTo>
                      <a:pt x="7538" y="1370"/>
                    </a:lnTo>
                    <a:lnTo>
                      <a:pt x="5942" y="1810"/>
                    </a:lnTo>
                    <a:lnTo>
                      <a:pt x="5537" y="1656"/>
                    </a:lnTo>
                    <a:lnTo>
                      <a:pt x="4501" y="2275"/>
                    </a:lnTo>
                    <a:lnTo>
                      <a:pt x="2680" y="4442"/>
                    </a:lnTo>
                    <a:lnTo>
                      <a:pt x="2632" y="5489"/>
                    </a:lnTo>
                    <a:lnTo>
                      <a:pt x="1561" y="6847"/>
                    </a:lnTo>
                    <a:lnTo>
                      <a:pt x="1644" y="7740"/>
                    </a:lnTo>
                    <a:lnTo>
                      <a:pt x="1037" y="8228"/>
                    </a:lnTo>
                    <a:lnTo>
                      <a:pt x="942" y="9895"/>
                    </a:lnTo>
                    <a:lnTo>
                      <a:pt x="287" y="9918"/>
                    </a:lnTo>
                    <a:lnTo>
                      <a:pt x="1" y="10728"/>
                    </a:lnTo>
                    <a:lnTo>
                      <a:pt x="1287" y="12300"/>
                    </a:lnTo>
                    <a:lnTo>
                      <a:pt x="2323" y="12574"/>
                    </a:lnTo>
                    <a:lnTo>
                      <a:pt x="3609" y="12454"/>
                    </a:lnTo>
                    <a:lnTo>
                      <a:pt x="2454" y="10764"/>
                    </a:lnTo>
                    <a:lnTo>
                      <a:pt x="2632" y="9216"/>
                    </a:lnTo>
                    <a:lnTo>
                      <a:pt x="4240" y="5966"/>
                    </a:lnTo>
                    <a:lnTo>
                      <a:pt x="5383" y="4668"/>
                    </a:lnTo>
                    <a:lnTo>
                      <a:pt x="5502" y="3858"/>
                    </a:lnTo>
                    <a:lnTo>
                      <a:pt x="8347" y="2310"/>
                    </a:lnTo>
                    <a:lnTo>
                      <a:pt x="9681" y="1215"/>
                    </a:lnTo>
                    <a:lnTo>
                      <a:pt x="9312" y="84"/>
                    </a:lnTo>
                    <a:lnTo>
                      <a:pt x="8823"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65" name="Google Shape;15565;p53"/>
              <p:cNvSpPr/>
              <p:nvPr/>
            </p:nvSpPr>
            <p:spPr>
              <a:xfrm>
                <a:off x="-5608150" y="-4047700"/>
                <a:ext cx="1027525" cy="865325"/>
              </a:xfrm>
              <a:custGeom>
                <a:avLst/>
                <a:gdLst/>
                <a:ahLst/>
                <a:cxnLst/>
                <a:rect l="l" t="t" r="r" b="b"/>
                <a:pathLst>
                  <a:path w="41101" h="34613" extrusionOk="0">
                    <a:moveTo>
                      <a:pt x="19288" y="1"/>
                    </a:moveTo>
                    <a:lnTo>
                      <a:pt x="18050" y="215"/>
                    </a:lnTo>
                    <a:lnTo>
                      <a:pt x="16491" y="1513"/>
                    </a:lnTo>
                    <a:lnTo>
                      <a:pt x="15812" y="1275"/>
                    </a:lnTo>
                    <a:lnTo>
                      <a:pt x="15478" y="1370"/>
                    </a:lnTo>
                    <a:lnTo>
                      <a:pt x="15348" y="2180"/>
                    </a:lnTo>
                    <a:lnTo>
                      <a:pt x="14335" y="2811"/>
                    </a:lnTo>
                    <a:lnTo>
                      <a:pt x="14419" y="3585"/>
                    </a:lnTo>
                    <a:lnTo>
                      <a:pt x="14038" y="3192"/>
                    </a:lnTo>
                    <a:lnTo>
                      <a:pt x="13347" y="3275"/>
                    </a:lnTo>
                    <a:lnTo>
                      <a:pt x="12942" y="3882"/>
                    </a:lnTo>
                    <a:lnTo>
                      <a:pt x="13490" y="4240"/>
                    </a:lnTo>
                    <a:lnTo>
                      <a:pt x="12430" y="4490"/>
                    </a:lnTo>
                    <a:lnTo>
                      <a:pt x="12002" y="4942"/>
                    </a:lnTo>
                    <a:lnTo>
                      <a:pt x="12264" y="5192"/>
                    </a:lnTo>
                    <a:lnTo>
                      <a:pt x="12716" y="4799"/>
                    </a:lnTo>
                    <a:lnTo>
                      <a:pt x="13597" y="4799"/>
                    </a:lnTo>
                    <a:lnTo>
                      <a:pt x="12300" y="7633"/>
                    </a:lnTo>
                    <a:lnTo>
                      <a:pt x="10502" y="9895"/>
                    </a:lnTo>
                    <a:lnTo>
                      <a:pt x="11240" y="10597"/>
                    </a:lnTo>
                    <a:lnTo>
                      <a:pt x="10823" y="10859"/>
                    </a:lnTo>
                    <a:lnTo>
                      <a:pt x="10025" y="10717"/>
                    </a:lnTo>
                    <a:lnTo>
                      <a:pt x="8037" y="12479"/>
                    </a:lnTo>
                    <a:lnTo>
                      <a:pt x="8085" y="16170"/>
                    </a:lnTo>
                    <a:lnTo>
                      <a:pt x="8597" y="16682"/>
                    </a:lnTo>
                    <a:lnTo>
                      <a:pt x="9466" y="17003"/>
                    </a:lnTo>
                    <a:lnTo>
                      <a:pt x="11085" y="15574"/>
                    </a:lnTo>
                    <a:lnTo>
                      <a:pt x="11014" y="16551"/>
                    </a:lnTo>
                    <a:lnTo>
                      <a:pt x="11311" y="17051"/>
                    </a:lnTo>
                    <a:lnTo>
                      <a:pt x="12121" y="18420"/>
                    </a:lnTo>
                    <a:lnTo>
                      <a:pt x="11811" y="18979"/>
                    </a:lnTo>
                    <a:lnTo>
                      <a:pt x="12430" y="19491"/>
                    </a:lnTo>
                    <a:lnTo>
                      <a:pt x="13597" y="18825"/>
                    </a:lnTo>
                    <a:lnTo>
                      <a:pt x="14288" y="17717"/>
                    </a:lnTo>
                    <a:lnTo>
                      <a:pt x="14312" y="17313"/>
                    </a:lnTo>
                    <a:lnTo>
                      <a:pt x="14383" y="16241"/>
                    </a:lnTo>
                    <a:lnTo>
                      <a:pt x="14752" y="16074"/>
                    </a:lnTo>
                    <a:lnTo>
                      <a:pt x="15205" y="15550"/>
                    </a:lnTo>
                    <a:lnTo>
                      <a:pt x="15240" y="14562"/>
                    </a:lnTo>
                    <a:lnTo>
                      <a:pt x="14431" y="13931"/>
                    </a:lnTo>
                    <a:lnTo>
                      <a:pt x="14538" y="12229"/>
                    </a:lnTo>
                    <a:lnTo>
                      <a:pt x="15205" y="11086"/>
                    </a:lnTo>
                    <a:lnTo>
                      <a:pt x="15979" y="10752"/>
                    </a:lnTo>
                    <a:lnTo>
                      <a:pt x="16741" y="9800"/>
                    </a:lnTo>
                    <a:lnTo>
                      <a:pt x="16645" y="9193"/>
                    </a:lnTo>
                    <a:lnTo>
                      <a:pt x="17241" y="8050"/>
                    </a:lnTo>
                    <a:lnTo>
                      <a:pt x="18598" y="8181"/>
                    </a:lnTo>
                    <a:lnTo>
                      <a:pt x="18884" y="8859"/>
                    </a:lnTo>
                    <a:lnTo>
                      <a:pt x="18015" y="10050"/>
                    </a:lnTo>
                    <a:lnTo>
                      <a:pt x="17550" y="10109"/>
                    </a:lnTo>
                    <a:lnTo>
                      <a:pt x="17193" y="10978"/>
                    </a:lnTo>
                    <a:lnTo>
                      <a:pt x="16788" y="11169"/>
                    </a:lnTo>
                    <a:lnTo>
                      <a:pt x="16431" y="11979"/>
                    </a:lnTo>
                    <a:lnTo>
                      <a:pt x="16848" y="13217"/>
                    </a:lnTo>
                    <a:lnTo>
                      <a:pt x="16574" y="14217"/>
                    </a:lnTo>
                    <a:lnTo>
                      <a:pt x="17205" y="14562"/>
                    </a:lnTo>
                    <a:lnTo>
                      <a:pt x="17657" y="15193"/>
                    </a:lnTo>
                    <a:lnTo>
                      <a:pt x="19158" y="14598"/>
                    </a:lnTo>
                    <a:lnTo>
                      <a:pt x="20324" y="14324"/>
                    </a:lnTo>
                    <a:lnTo>
                      <a:pt x="20765" y="14919"/>
                    </a:lnTo>
                    <a:lnTo>
                      <a:pt x="20098" y="15479"/>
                    </a:lnTo>
                    <a:lnTo>
                      <a:pt x="18788" y="15229"/>
                    </a:lnTo>
                    <a:lnTo>
                      <a:pt x="17217" y="15729"/>
                    </a:lnTo>
                    <a:lnTo>
                      <a:pt x="16788" y="16777"/>
                    </a:lnTo>
                    <a:lnTo>
                      <a:pt x="17050" y="17039"/>
                    </a:lnTo>
                    <a:lnTo>
                      <a:pt x="17372" y="16705"/>
                    </a:lnTo>
                    <a:lnTo>
                      <a:pt x="18134" y="16705"/>
                    </a:lnTo>
                    <a:lnTo>
                      <a:pt x="18348" y="17801"/>
                    </a:lnTo>
                    <a:lnTo>
                      <a:pt x="18038" y="17908"/>
                    </a:lnTo>
                    <a:lnTo>
                      <a:pt x="17300" y="17229"/>
                    </a:lnTo>
                    <a:lnTo>
                      <a:pt x="17110" y="17277"/>
                    </a:lnTo>
                    <a:lnTo>
                      <a:pt x="16812" y="17360"/>
                    </a:lnTo>
                    <a:lnTo>
                      <a:pt x="16360" y="18206"/>
                    </a:lnTo>
                    <a:lnTo>
                      <a:pt x="16395" y="19670"/>
                    </a:lnTo>
                    <a:lnTo>
                      <a:pt x="15455" y="20456"/>
                    </a:lnTo>
                    <a:lnTo>
                      <a:pt x="15181" y="19992"/>
                    </a:lnTo>
                    <a:lnTo>
                      <a:pt x="14490" y="20039"/>
                    </a:lnTo>
                    <a:lnTo>
                      <a:pt x="13502" y="20658"/>
                    </a:lnTo>
                    <a:lnTo>
                      <a:pt x="12800" y="20837"/>
                    </a:lnTo>
                    <a:lnTo>
                      <a:pt x="12704" y="20158"/>
                    </a:lnTo>
                    <a:lnTo>
                      <a:pt x="12490" y="20170"/>
                    </a:lnTo>
                    <a:lnTo>
                      <a:pt x="12157" y="20206"/>
                    </a:lnTo>
                    <a:lnTo>
                      <a:pt x="11311" y="20670"/>
                    </a:lnTo>
                    <a:lnTo>
                      <a:pt x="10418" y="19849"/>
                    </a:lnTo>
                    <a:lnTo>
                      <a:pt x="9930" y="20206"/>
                    </a:lnTo>
                    <a:lnTo>
                      <a:pt x="10014" y="21027"/>
                    </a:lnTo>
                    <a:lnTo>
                      <a:pt x="8823" y="21027"/>
                    </a:lnTo>
                    <a:lnTo>
                      <a:pt x="8513" y="21289"/>
                    </a:lnTo>
                    <a:lnTo>
                      <a:pt x="7942" y="21289"/>
                    </a:lnTo>
                    <a:lnTo>
                      <a:pt x="7728" y="22004"/>
                    </a:lnTo>
                    <a:lnTo>
                      <a:pt x="6525" y="23325"/>
                    </a:lnTo>
                    <a:lnTo>
                      <a:pt x="6239" y="23325"/>
                    </a:lnTo>
                    <a:lnTo>
                      <a:pt x="5882" y="23682"/>
                    </a:lnTo>
                    <a:lnTo>
                      <a:pt x="5894" y="24123"/>
                    </a:lnTo>
                    <a:lnTo>
                      <a:pt x="5382" y="24635"/>
                    </a:lnTo>
                    <a:lnTo>
                      <a:pt x="4822" y="24683"/>
                    </a:lnTo>
                    <a:lnTo>
                      <a:pt x="4418" y="24361"/>
                    </a:lnTo>
                    <a:lnTo>
                      <a:pt x="4096" y="24528"/>
                    </a:lnTo>
                    <a:lnTo>
                      <a:pt x="3572" y="24754"/>
                    </a:lnTo>
                    <a:lnTo>
                      <a:pt x="4191" y="25075"/>
                    </a:lnTo>
                    <a:lnTo>
                      <a:pt x="4406" y="25516"/>
                    </a:lnTo>
                    <a:lnTo>
                      <a:pt x="3477" y="25183"/>
                    </a:lnTo>
                    <a:lnTo>
                      <a:pt x="2370" y="25337"/>
                    </a:lnTo>
                    <a:lnTo>
                      <a:pt x="2370" y="25826"/>
                    </a:lnTo>
                    <a:lnTo>
                      <a:pt x="3215" y="26218"/>
                    </a:lnTo>
                    <a:lnTo>
                      <a:pt x="3787" y="26421"/>
                    </a:lnTo>
                    <a:lnTo>
                      <a:pt x="3798" y="26790"/>
                    </a:lnTo>
                    <a:lnTo>
                      <a:pt x="4453" y="27373"/>
                    </a:lnTo>
                    <a:lnTo>
                      <a:pt x="4370" y="29159"/>
                    </a:lnTo>
                    <a:lnTo>
                      <a:pt x="4132" y="29588"/>
                    </a:lnTo>
                    <a:lnTo>
                      <a:pt x="3382" y="29457"/>
                    </a:lnTo>
                    <a:lnTo>
                      <a:pt x="1548" y="29409"/>
                    </a:lnTo>
                    <a:lnTo>
                      <a:pt x="1370" y="29255"/>
                    </a:lnTo>
                    <a:lnTo>
                      <a:pt x="762" y="29183"/>
                    </a:lnTo>
                    <a:lnTo>
                      <a:pt x="679" y="29481"/>
                    </a:lnTo>
                    <a:lnTo>
                      <a:pt x="96" y="29516"/>
                    </a:lnTo>
                    <a:lnTo>
                      <a:pt x="0" y="29850"/>
                    </a:lnTo>
                    <a:lnTo>
                      <a:pt x="334" y="30100"/>
                    </a:lnTo>
                    <a:lnTo>
                      <a:pt x="346" y="31969"/>
                    </a:lnTo>
                    <a:lnTo>
                      <a:pt x="12" y="32374"/>
                    </a:lnTo>
                    <a:lnTo>
                      <a:pt x="36" y="32969"/>
                    </a:lnTo>
                    <a:lnTo>
                      <a:pt x="286" y="33148"/>
                    </a:lnTo>
                    <a:lnTo>
                      <a:pt x="405" y="34029"/>
                    </a:lnTo>
                    <a:lnTo>
                      <a:pt x="1608" y="34065"/>
                    </a:lnTo>
                    <a:lnTo>
                      <a:pt x="2084" y="34600"/>
                    </a:lnTo>
                    <a:lnTo>
                      <a:pt x="2358" y="34327"/>
                    </a:lnTo>
                    <a:lnTo>
                      <a:pt x="2822" y="34136"/>
                    </a:lnTo>
                    <a:lnTo>
                      <a:pt x="3929" y="34124"/>
                    </a:lnTo>
                    <a:lnTo>
                      <a:pt x="4727" y="33636"/>
                    </a:lnTo>
                    <a:lnTo>
                      <a:pt x="4787" y="33172"/>
                    </a:lnTo>
                    <a:lnTo>
                      <a:pt x="5037" y="32945"/>
                    </a:lnTo>
                    <a:lnTo>
                      <a:pt x="4906" y="32124"/>
                    </a:lnTo>
                    <a:lnTo>
                      <a:pt x="5489" y="31660"/>
                    </a:lnTo>
                    <a:lnTo>
                      <a:pt x="5572" y="31100"/>
                    </a:lnTo>
                    <a:lnTo>
                      <a:pt x="6192" y="31136"/>
                    </a:lnTo>
                    <a:lnTo>
                      <a:pt x="6906" y="30731"/>
                    </a:lnTo>
                    <a:lnTo>
                      <a:pt x="6823" y="29671"/>
                    </a:lnTo>
                    <a:lnTo>
                      <a:pt x="7347" y="29409"/>
                    </a:lnTo>
                    <a:lnTo>
                      <a:pt x="8406" y="29826"/>
                    </a:lnTo>
                    <a:lnTo>
                      <a:pt x="9490" y="29159"/>
                    </a:lnTo>
                    <a:lnTo>
                      <a:pt x="9680" y="28731"/>
                    </a:lnTo>
                    <a:lnTo>
                      <a:pt x="10668" y="29052"/>
                    </a:lnTo>
                    <a:lnTo>
                      <a:pt x="10835" y="29850"/>
                    </a:lnTo>
                    <a:lnTo>
                      <a:pt x="12061" y="31076"/>
                    </a:lnTo>
                    <a:lnTo>
                      <a:pt x="13847" y="32160"/>
                    </a:lnTo>
                    <a:lnTo>
                      <a:pt x="13669" y="32993"/>
                    </a:lnTo>
                    <a:lnTo>
                      <a:pt x="13192" y="33029"/>
                    </a:lnTo>
                    <a:lnTo>
                      <a:pt x="13038" y="33362"/>
                    </a:lnTo>
                    <a:lnTo>
                      <a:pt x="12026" y="33172"/>
                    </a:lnTo>
                    <a:lnTo>
                      <a:pt x="11811" y="33457"/>
                    </a:lnTo>
                    <a:lnTo>
                      <a:pt x="13002" y="34279"/>
                    </a:lnTo>
                    <a:lnTo>
                      <a:pt x="13395" y="34279"/>
                    </a:lnTo>
                    <a:lnTo>
                      <a:pt x="13407" y="33398"/>
                    </a:lnTo>
                    <a:lnTo>
                      <a:pt x="13954" y="33303"/>
                    </a:lnTo>
                    <a:lnTo>
                      <a:pt x="14419" y="32505"/>
                    </a:lnTo>
                    <a:lnTo>
                      <a:pt x="14205" y="31814"/>
                    </a:lnTo>
                    <a:lnTo>
                      <a:pt x="14205" y="31814"/>
                    </a:lnTo>
                    <a:lnTo>
                      <a:pt x="14657" y="31874"/>
                    </a:lnTo>
                    <a:lnTo>
                      <a:pt x="14943" y="32219"/>
                    </a:lnTo>
                    <a:lnTo>
                      <a:pt x="15157" y="31802"/>
                    </a:lnTo>
                    <a:lnTo>
                      <a:pt x="14526" y="31171"/>
                    </a:lnTo>
                    <a:lnTo>
                      <a:pt x="13954" y="31124"/>
                    </a:lnTo>
                    <a:lnTo>
                      <a:pt x="13895" y="30540"/>
                    </a:lnTo>
                    <a:lnTo>
                      <a:pt x="13157" y="30564"/>
                    </a:lnTo>
                    <a:lnTo>
                      <a:pt x="12609" y="30159"/>
                    </a:lnTo>
                    <a:lnTo>
                      <a:pt x="12478" y="29362"/>
                    </a:lnTo>
                    <a:lnTo>
                      <a:pt x="11811" y="28754"/>
                    </a:lnTo>
                    <a:lnTo>
                      <a:pt x="11752" y="28004"/>
                    </a:lnTo>
                    <a:lnTo>
                      <a:pt x="12288" y="27885"/>
                    </a:lnTo>
                    <a:lnTo>
                      <a:pt x="13943" y="29612"/>
                    </a:lnTo>
                    <a:lnTo>
                      <a:pt x="14312" y="29826"/>
                    </a:lnTo>
                    <a:lnTo>
                      <a:pt x="15562" y="30564"/>
                    </a:lnTo>
                    <a:lnTo>
                      <a:pt x="15562" y="31802"/>
                    </a:lnTo>
                    <a:lnTo>
                      <a:pt x="15562" y="32017"/>
                    </a:lnTo>
                    <a:lnTo>
                      <a:pt x="16586" y="33279"/>
                    </a:lnTo>
                    <a:lnTo>
                      <a:pt x="16645" y="34077"/>
                    </a:lnTo>
                    <a:lnTo>
                      <a:pt x="17598" y="34612"/>
                    </a:lnTo>
                    <a:lnTo>
                      <a:pt x="17872" y="33946"/>
                    </a:lnTo>
                    <a:lnTo>
                      <a:pt x="17479" y="33374"/>
                    </a:lnTo>
                    <a:lnTo>
                      <a:pt x="17645" y="33231"/>
                    </a:lnTo>
                    <a:lnTo>
                      <a:pt x="18360" y="34029"/>
                    </a:lnTo>
                    <a:lnTo>
                      <a:pt x="19122" y="33958"/>
                    </a:lnTo>
                    <a:lnTo>
                      <a:pt x="18919" y="33481"/>
                    </a:lnTo>
                    <a:lnTo>
                      <a:pt x="18062" y="33100"/>
                    </a:lnTo>
                    <a:lnTo>
                      <a:pt x="17479" y="31850"/>
                    </a:lnTo>
                    <a:lnTo>
                      <a:pt x="18134" y="31148"/>
                    </a:lnTo>
                    <a:lnTo>
                      <a:pt x="19300" y="31398"/>
                    </a:lnTo>
                    <a:lnTo>
                      <a:pt x="20372" y="30898"/>
                    </a:lnTo>
                    <a:lnTo>
                      <a:pt x="20146" y="29790"/>
                    </a:lnTo>
                    <a:lnTo>
                      <a:pt x="20420" y="29624"/>
                    </a:lnTo>
                    <a:lnTo>
                      <a:pt x="20551" y="28826"/>
                    </a:lnTo>
                    <a:lnTo>
                      <a:pt x="21265" y="28373"/>
                    </a:lnTo>
                    <a:lnTo>
                      <a:pt x="21241" y="27921"/>
                    </a:lnTo>
                    <a:lnTo>
                      <a:pt x="21920" y="26980"/>
                    </a:lnTo>
                    <a:lnTo>
                      <a:pt x="22634" y="27528"/>
                    </a:lnTo>
                    <a:lnTo>
                      <a:pt x="23599" y="27397"/>
                    </a:lnTo>
                    <a:lnTo>
                      <a:pt x="24230" y="27040"/>
                    </a:lnTo>
                    <a:lnTo>
                      <a:pt x="25027" y="27028"/>
                    </a:lnTo>
                    <a:lnTo>
                      <a:pt x="25361" y="26671"/>
                    </a:lnTo>
                    <a:lnTo>
                      <a:pt x="26408" y="26207"/>
                    </a:lnTo>
                    <a:lnTo>
                      <a:pt x="26587" y="26671"/>
                    </a:lnTo>
                    <a:lnTo>
                      <a:pt x="25754" y="27159"/>
                    </a:lnTo>
                    <a:lnTo>
                      <a:pt x="25432" y="27838"/>
                    </a:lnTo>
                    <a:lnTo>
                      <a:pt x="24122" y="28254"/>
                    </a:lnTo>
                    <a:lnTo>
                      <a:pt x="23646" y="27969"/>
                    </a:lnTo>
                    <a:lnTo>
                      <a:pt x="22765" y="28147"/>
                    </a:lnTo>
                    <a:lnTo>
                      <a:pt x="22575" y="28564"/>
                    </a:lnTo>
                    <a:lnTo>
                      <a:pt x="23194" y="28683"/>
                    </a:lnTo>
                    <a:lnTo>
                      <a:pt x="23039" y="29171"/>
                    </a:lnTo>
                    <a:lnTo>
                      <a:pt x="23610" y="29171"/>
                    </a:lnTo>
                    <a:lnTo>
                      <a:pt x="24027" y="28862"/>
                    </a:lnTo>
                    <a:lnTo>
                      <a:pt x="25623" y="28528"/>
                    </a:lnTo>
                    <a:lnTo>
                      <a:pt x="27790" y="30338"/>
                    </a:lnTo>
                    <a:lnTo>
                      <a:pt x="32600" y="31279"/>
                    </a:lnTo>
                    <a:lnTo>
                      <a:pt x="31480" y="29802"/>
                    </a:lnTo>
                    <a:lnTo>
                      <a:pt x="31480" y="27957"/>
                    </a:lnTo>
                    <a:lnTo>
                      <a:pt x="33195" y="26492"/>
                    </a:lnTo>
                    <a:lnTo>
                      <a:pt x="32135" y="24266"/>
                    </a:lnTo>
                    <a:lnTo>
                      <a:pt x="33326" y="22647"/>
                    </a:lnTo>
                    <a:lnTo>
                      <a:pt x="37255" y="22647"/>
                    </a:lnTo>
                    <a:lnTo>
                      <a:pt x="38719" y="17348"/>
                    </a:lnTo>
                    <a:lnTo>
                      <a:pt x="37541" y="15336"/>
                    </a:lnTo>
                    <a:lnTo>
                      <a:pt x="37803" y="8466"/>
                    </a:lnTo>
                    <a:lnTo>
                      <a:pt x="41101" y="4918"/>
                    </a:lnTo>
                    <a:lnTo>
                      <a:pt x="41101" y="3609"/>
                    </a:lnTo>
                    <a:lnTo>
                      <a:pt x="39577" y="2311"/>
                    </a:lnTo>
                    <a:lnTo>
                      <a:pt x="38231" y="2227"/>
                    </a:lnTo>
                    <a:lnTo>
                      <a:pt x="37065" y="1108"/>
                    </a:lnTo>
                    <a:lnTo>
                      <a:pt x="36707" y="1918"/>
                    </a:lnTo>
                    <a:lnTo>
                      <a:pt x="37541" y="2537"/>
                    </a:lnTo>
                    <a:lnTo>
                      <a:pt x="38231" y="3549"/>
                    </a:lnTo>
                    <a:lnTo>
                      <a:pt x="37541" y="4561"/>
                    </a:lnTo>
                    <a:lnTo>
                      <a:pt x="37029" y="4502"/>
                    </a:lnTo>
                    <a:lnTo>
                      <a:pt x="37255" y="3609"/>
                    </a:lnTo>
                    <a:lnTo>
                      <a:pt x="36660" y="3418"/>
                    </a:lnTo>
                    <a:lnTo>
                      <a:pt x="36136" y="4049"/>
                    </a:lnTo>
                    <a:lnTo>
                      <a:pt x="34957" y="4192"/>
                    </a:lnTo>
                    <a:lnTo>
                      <a:pt x="34267" y="4656"/>
                    </a:lnTo>
                    <a:lnTo>
                      <a:pt x="34100" y="4228"/>
                    </a:lnTo>
                    <a:lnTo>
                      <a:pt x="34445" y="3549"/>
                    </a:lnTo>
                    <a:lnTo>
                      <a:pt x="34445" y="3549"/>
                    </a:lnTo>
                    <a:lnTo>
                      <a:pt x="32885" y="4085"/>
                    </a:lnTo>
                    <a:lnTo>
                      <a:pt x="31040" y="5394"/>
                    </a:lnTo>
                    <a:lnTo>
                      <a:pt x="30695" y="6502"/>
                    </a:lnTo>
                    <a:lnTo>
                      <a:pt x="30004" y="6585"/>
                    </a:lnTo>
                    <a:lnTo>
                      <a:pt x="29540" y="5573"/>
                    </a:lnTo>
                    <a:lnTo>
                      <a:pt x="28873" y="5490"/>
                    </a:lnTo>
                    <a:lnTo>
                      <a:pt x="28825" y="5859"/>
                    </a:lnTo>
                    <a:lnTo>
                      <a:pt x="29087" y="6276"/>
                    </a:lnTo>
                    <a:lnTo>
                      <a:pt x="28909" y="7383"/>
                    </a:lnTo>
                    <a:lnTo>
                      <a:pt x="27885" y="6990"/>
                    </a:lnTo>
                    <a:lnTo>
                      <a:pt x="26504" y="8312"/>
                    </a:lnTo>
                    <a:lnTo>
                      <a:pt x="26968" y="9085"/>
                    </a:lnTo>
                    <a:lnTo>
                      <a:pt x="26742" y="9514"/>
                    </a:lnTo>
                    <a:lnTo>
                      <a:pt x="25992" y="9288"/>
                    </a:lnTo>
                    <a:lnTo>
                      <a:pt x="25635" y="8681"/>
                    </a:lnTo>
                    <a:lnTo>
                      <a:pt x="25075" y="8681"/>
                    </a:lnTo>
                    <a:lnTo>
                      <a:pt x="24944" y="8954"/>
                    </a:lnTo>
                    <a:lnTo>
                      <a:pt x="25218" y="9621"/>
                    </a:lnTo>
                    <a:lnTo>
                      <a:pt x="25789" y="9847"/>
                    </a:lnTo>
                    <a:lnTo>
                      <a:pt x="25611" y="10359"/>
                    </a:lnTo>
                    <a:lnTo>
                      <a:pt x="25087" y="10621"/>
                    </a:lnTo>
                    <a:lnTo>
                      <a:pt x="24563" y="9895"/>
                    </a:lnTo>
                    <a:lnTo>
                      <a:pt x="23944" y="9752"/>
                    </a:lnTo>
                    <a:lnTo>
                      <a:pt x="24063" y="8442"/>
                    </a:lnTo>
                    <a:lnTo>
                      <a:pt x="23837" y="7442"/>
                    </a:lnTo>
                    <a:lnTo>
                      <a:pt x="22932" y="7026"/>
                    </a:lnTo>
                    <a:lnTo>
                      <a:pt x="22146" y="6180"/>
                    </a:lnTo>
                    <a:lnTo>
                      <a:pt x="22587" y="6133"/>
                    </a:lnTo>
                    <a:lnTo>
                      <a:pt x="24503" y="7288"/>
                    </a:lnTo>
                    <a:lnTo>
                      <a:pt x="25635" y="7633"/>
                    </a:lnTo>
                    <a:lnTo>
                      <a:pt x="26635" y="7502"/>
                    </a:lnTo>
                    <a:lnTo>
                      <a:pt x="27575" y="6502"/>
                    </a:lnTo>
                    <a:lnTo>
                      <a:pt x="27409" y="5597"/>
                    </a:lnTo>
                    <a:lnTo>
                      <a:pt x="24277" y="3061"/>
                    </a:lnTo>
                    <a:lnTo>
                      <a:pt x="23218" y="3073"/>
                    </a:lnTo>
                    <a:lnTo>
                      <a:pt x="23098" y="2299"/>
                    </a:lnTo>
                    <a:lnTo>
                      <a:pt x="22313" y="1918"/>
                    </a:lnTo>
                    <a:lnTo>
                      <a:pt x="22086" y="2406"/>
                    </a:lnTo>
                    <a:lnTo>
                      <a:pt x="21324" y="2025"/>
                    </a:lnTo>
                    <a:lnTo>
                      <a:pt x="21884" y="1477"/>
                    </a:lnTo>
                    <a:lnTo>
                      <a:pt x="21622" y="918"/>
                    </a:lnTo>
                    <a:lnTo>
                      <a:pt x="20050" y="120"/>
                    </a:lnTo>
                    <a:lnTo>
                      <a:pt x="19539" y="525"/>
                    </a:lnTo>
                    <a:lnTo>
                      <a:pt x="1928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66" name="Google Shape;15566;p53"/>
              <p:cNvSpPr/>
              <p:nvPr/>
            </p:nvSpPr>
            <p:spPr>
              <a:xfrm>
                <a:off x="-4619350" y="-4637650"/>
                <a:ext cx="35150" cy="42300"/>
              </a:xfrm>
              <a:custGeom>
                <a:avLst/>
                <a:gdLst/>
                <a:ahLst/>
                <a:cxnLst/>
                <a:rect l="l" t="t" r="r" b="b"/>
                <a:pathLst>
                  <a:path w="1406" h="1692" extrusionOk="0">
                    <a:moveTo>
                      <a:pt x="870" y="1"/>
                    </a:moveTo>
                    <a:lnTo>
                      <a:pt x="608" y="275"/>
                    </a:lnTo>
                    <a:lnTo>
                      <a:pt x="668" y="608"/>
                    </a:lnTo>
                    <a:lnTo>
                      <a:pt x="1" y="906"/>
                    </a:lnTo>
                    <a:lnTo>
                      <a:pt x="72" y="1692"/>
                    </a:lnTo>
                    <a:lnTo>
                      <a:pt x="846" y="1584"/>
                    </a:lnTo>
                    <a:lnTo>
                      <a:pt x="1406" y="918"/>
                    </a:lnTo>
                    <a:lnTo>
                      <a:pt x="1382" y="48"/>
                    </a:lnTo>
                    <a:lnTo>
                      <a:pt x="87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67" name="Google Shape;15567;p53"/>
              <p:cNvSpPr/>
              <p:nvPr/>
            </p:nvSpPr>
            <p:spPr>
              <a:xfrm>
                <a:off x="-4681250" y="-4608175"/>
                <a:ext cx="40800" cy="33375"/>
              </a:xfrm>
              <a:custGeom>
                <a:avLst/>
                <a:gdLst/>
                <a:ahLst/>
                <a:cxnLst/>
                <a:rect l="l" t="t" r="r" b="b"/>
                <a:pathLst>
                  <a:path w="1632" h="1335" extrusionOk="0">
                    <a:moveTo>
                      <a:pt x="262" y="1"/>
                    </a:moveTo>
                    <a:lnTo>
                      <a:pt x="0" y="739"/>
                    </a:lnTo>
                    <a:lnTo>
                      <a:pt x="370" y="1275"/>
                    </a:lnTo>
                    <a:lnTo>
                      <a:pt x="1108" y="1334"/>
                    </a:lnTo>
                    <a:lnTo>
                      <a:pt x="1632" y="810"/>
                    </a:lnTo>
                    <a:lnTo>
                      <a:pt x="1584" y="96"/>
                    </a:lnTo>
                    <a:lnTo>
                      <a:pt x="822" y="132"/>
                    </a:lnTo>
                    <a:lnTo>
                      <a:pt x="26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68" name="Google Shape;15568;p53"/>
              <p:cNvSpPr/>
              <p:nvPr/>
            </p:nvSpPr>
            <p:spPr>
              <a:xfrm>
                <a:off x="-4714600" y="-4678725"/>
                <a:ext cx="26825" cy="26525"/>
              </a:xfrm>
              <a:custGeom>
                <a:avLst/>
                <a:gdLst/>
                <a:ahLst/>
                <a:cxnLst/>
                <a:rect l="l" t="t" r="r" b="b"/>
                <a:pathLst>
                  <a:path w="1073" h="1061" extrusionOk="0">
                    <a:moveTo>
                      <a:pt x="501" y="1"/>
                    </a:moveTo>
                    <a:lnTo>
                      <a:pt x="1" y="239"/>
                    </a:lnTo>
                    <a:lnTo>
                      <a:pt x="1" y="751"/>
                    </a:lnTo>
                    <a:lnTo>
                      <a:pt x="572" y="1060"/>
                    </a:lnTo>
                    <a:lnTo>
                      <a:pt x="1072" y="906"/>
                    </a:lnTo>
                    <a:lnTo>
                      <a:pt x="50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69" name="Google Shape;15569;p53"/>
              <p:cNvSpPr/>
              <p:nvPr/>
            </p:nvSpPr>
            <p:spPr>
              <a:xfrm>
                <a:off x="-4737500" y="-4572150"/>
                <a:ext cx="46750" cy="38425"/>
              </a:xfrm>
              <a:custGeom>
                <a:avLst/>
                <a:gdLst/>
                <a:ahLst/>
                <a:cxnLst/>
                <a:rect l="l" t="t" r="r" b="b"/>
                <a:pathLst>
                  <a:path w="1870" h="1537" extrusionOk="0">
                    <a:moveTo>
                      <a:pt x="1072" y="0"/>
                    </a:moveTo>
                    <a:lnTo>
                      <a:pt x="798" y="167"/>
                    </a:lnTo>
                    <a:lnTo>
                      <a:pt x="655" y="536"/>
                    </a:lnTo>
                    <a:lnTo>
                      <a:pt x="131" y="536"/>
                    </a:lnTo>
                    <a:lnTo>
                      <a:pt x="0" y="1155"/>
                    </a:lnTo>
                    <a:lnTo>
                      <a:pt x="179" y="1536"/>
                    </a:lnTo>
                    <a:lnTo>
                      <a:pt x="655" y="1500"/>
                    </a:lnTo>
                    <a:lnTo>
                      <a:pt x="845" y="1179"/>
                    </a:lnTo>
                    <a:lnTo>
                      <a:pt x="1131" y="1429"/>
                    </a:lnTo>
                    <a:lnTo>
                      <a:pt x="1441" y="1203"/>
                    </a:lnTo>
                    <a:lnTo>
                      <a:pt x="1488" y="774"/>
                    </a:lnTo>
                    <a:lnTo>
                      <a:pt x="1869" y="703"/>
                    </a:lnTo>
                    <a:lnTo>
                      <a:pt x="1691" y="107"/>
                    </a:lnTo>
                    <a:lnTo>
                      <a:pt x="107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0" name="Google Shape;15570;p53"/>
              <p:cNvSpPr/>
              <p:nvPr/>
            </p:nvSpPr>
            <p:spPr>
              <a:xfrm>
                <a:off x="-4751800" y="-4634075"/>
                <a:ext cx="60450" cy="38725"/>
              </a:xfrm>
              <a:custGeom>
                <a:avLst/>
                <a:gdLst/>
                <a:ahLst/>
                <a:cxnLst/>
                <a:rect l="l" t="t" r="r" b="b"/>
                <a:pathLst>
                  <a:path w="2418" h="1549" extrusionOk="0">
                    <a:moveTo>
                      <a:pt x="513" y="1"/>
                    </a:moveTo>
                    <a:lnTo>
                      <a:pt x="96" y="394"/>
                    </a:lnTo>
                    <a:lnTo>
                      <a:pt x="310" y="763"/>
                    </a:lnTo>
                    <a:lnTo>
                      <a:pt x="1" y="846"/>
                    </a:lnTo>
                    <a:lnTo>
                      <a:pt x="155" y="1489"/>
                    </a:lnTo>
                    <a:lnTo>
                      <a:pt x="644" y="1418"/>
                    </a:lnTo>
                    <a:lnTo>
                      <a:pt x="1441" y="977"/>
                    </a:lnTo>
                    <a:lnTo>
                      <a:pt x="1584" y="1358"/>
                    </a:lnTo>
                    <a:lnTo>
                      <a:pt x="1977" y="1549"/>
                    </a:lnTo>
                    <a:lnTo>
                      <a:pt x="2144" y="965"/>
                    </a:lnTo>
                    <a:lnTo>
                      <a:pt x="2418" y="739"/>
                    </a:lnTo>
                    <a:lnTo>
                      <a:pt x="1620" y="108"/>
                    </a:lnTo>
                    <a:lnTo>
                      <a:pt x="1120" y="60"/>
                    </a:lnTo>
                    <a:lnTo>
                      <a:pt x="870" y="382"/>
                    </a:lnTo>
                    <a:lnTo>
                      <a:pt x="513"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1" name="Google Shape;15571;p53"/>
              <p:cNvSpPr/>
              <p:nvPr/>
            </p:nvSpPr>
            <p:spPr>
              <a:xfrm>
                <a:off x="-4852400" y="-4615025"/>
                <a:ext cx="73250" cy="68500"/>
              </a:xfrm>
              <a:custGeom>
                <a:avLst/>
                <a:gdLst/>
                <a:ahLst/>
                <a:cxnLst/>
                <a:rect l="l" t="t" r="r" b="b"/>
                <a:pathLst>
                  <a:path w="2930" h="2740" extrusionOk="0">
                    <a:moveTo>
                      <a:pt x="1858" y="1"/>
                    </a:moveTo>
                    <a:lnTo>
                      <a:pt x="1465" y="656"/>
                    </a:lnTo>
                    <a:lnTo>
                      <a:pt x="1584" y="1037"/>
                    </a:lnTo>
                    <a:lnTo>
                      <a:pt x="1120" y="1418"/>
                    </a:lnTo>
                    <a:lnTo>
                      <a:pt x="631" y="1370"/>
                    </a:lnTo>
                    <a:lnTo>
                      <a:pt x="0" y="2203"/>
                    </a:lnTo>
                    <a:lnTo>
                      <a:pt x="191" y="2394"/>
                    </a:lnTo>
                    <a:lnTo>
                      <a:pt x="631" y="2203"/>
                    </a:lnTo>
                    <a:lnTo>
                      <a:pt x="631" y="2203"/>
                    </a:lnTo>
                    <a:lnTo>
                      <a:pt x="560" y="2739"/>
                    </a:lnTo>
                    <a:lnTo>
                      <a:pt x="1131" y="2692"/>
                    </a:lnTo>
                    <a:lnTo>
                      <a:pt x="1524" y="1846"/>
                    </a:lnTo>
                    <a:lnTo>
                      <a:pt x="1846" y="1846"/>
                    </a:lnTo>
                    <a:lnTo>
                      <a:pt x="2012" y="1334"/>
                    </a:lnTo>
                    <a:lnTo>
                      <a:pt x="2715" y="1287"/>
                    </a:lnTo>
                    <a:lnTo>
                      <a:pt x="2929" y="548"/>
                    </a:lnTo>
                    <a:lnTo>
                      <a:pt x="185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2" name="Google Shape;15572;p53"/>
              <p:cNvSpPr/>
              <p:nvPr/>
            </p:nvSpPr>
            <p:spPr>
              <a:xfrm>
                <a:off x="-4834550" y="-3982200"/>
                <a:ext cx="36050" cy="30075"/>
              </a:xfrm>
              <a:custGeom>
                <a:avLst/>
                <a:gdLst/>
                <a:ahLst/>
                <a:cxnLst/>
                <a:rect l="l" t="t" r="r" b="b"/>
                <a:pathLst>
                  <a:path w="1442" h="1203" extrusionOk="0">
                    <a:moveTo>
                      <a:pt x="334" y="0"/>
                    </a:moveTo>
                    <a:lnTo>
                      <a:pt x="1" y="703"/>
                    </a:lnTo>
                    <a:lnTo>
                      <a:pt x="572" y="1203"/>
                    </a:lnTo>
                    <a:lnTo>
                      <a:pt x="1263" y="1060"/>
                    </a:lnTo>
                    <a:lnTo>
                      <a:pt x="1441" y="512"/>
                    </a:lnTo>
                    <a:lnTo>
                      <a:pt x="100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3" name="Google Shape;15573;p53"/>
              <p:cNvSpPr/>
              <p:nvPr/>
            </p:nvSpPr>
            <p:spPr>
              <a:xfrm>
                <a:off x="-4888125" y="-4621275"/>
                <a:ext cx="46750" cy="31575"/>
              </a:xfrm>
              <a:custGeom>
                <a:avLst/>
                <a:gdLst/>
                <a:ahLst/>
                <a:cxnLst/>
                <a:rect l="l" t="t" r="r" b="b"/>
                <a:pathLst>
                  <a:path w="1870" h="1263" extrusionOk="0">
                    <a:moveTo>
                      <a:pt x="1036" y="1"/>
                    </a:moveTo>
                    <a:lnTo>
                      <a:pt x="703" y="441"/>
                    </a:lnTo>
                    <a:lnTo>
                      <a:pt x="1" y="775"/>
                    </a:lnTo>
                    <a:lnTo>
                      <a:pt x="1" y="1263"/>
                    </a:lnTo>
                    <a:lnTo>
                      <a:pt x="858" y="1215"/>
                    </a:lnTo>
                    <a:lnTo>
                      <a:pt x="1334" y="632"/>
                    </a:lnTo>
                    <a:lnTo>
                      <a:pt x="1798" y="703"/>
                    </a:lnTo>
                    <a:lnTo>
                      <a:pt x="1870" y="346"/>
                    </a:lnTo>
                    <a:lnTo>
                      <a:pt x="164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4" name="Google Shape;15574;p53"/>
              <p:cNvSpPr/>
              <p:nvPr/>
            </p:nvSpPr>
            <p:spPr>
              <a:xfrm>
                <a:off x="-4897650" y="-3957800"/>
                <a:ext cx="52425" cy="49450"/>
              </a:xfrm>
              <a:custGeom>
                <a:avLst/>
                <a:gdLst/>
                <a:ahLst/>
                <a:cxnLst/>
                <a:rect l="l" t="t" r="r" b="b"/>
                <a:pathLst>
                  <a:path w="2097" h="1978" extrusionOk="0">
                    <a:moveTo>
                      <a:pt x="441" y="1"/>
                    </a:moveTo>
                    <a:lnTo>
                      <a:pt x="1" y="215"/>
                    </a:lnTo>
                    <a:lnTo>
                      <a:pt x="560" y="941"/>
                    </a:lnTo>
                    <a:lnTo>
                      <a:pt x="453" y="1894"/>
                    </a:lnTo>
                    <a:lnTo>
                      <a:pt x="1120" y="1977"/>
                    </a:lnTo>
                    <a:lnTo>
                      <a:pt x="1870" y="1548"/>
                    </a:lnTo>
                    <a:lnTo>
                      <a:pt x="2096" y="1025"/>
                    </a:lnTo>
                    <a:lnTo>
                      <a:pt x="1667" y="370"/>
                    </a:lnTo>
                    <a:lnTo>
                      <a:pt x="858" y="322"/>
                    </a:lnTo>
                    <a:lnTo>
                      <a:pt x="44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5" name="Google Shape;15575;p53"/>
              <p:cNvSpPr/>
              <p:nvPr/>
            </p:nvSpPr>
            <p:spPr>
              <a:xfrm>
                <a:off x="-5059575" y="-4564425"/>
                <a:ext cx="34850" cy="19375"/>
              </a:xfrm>
              <a:custGeom>
                <a:avLst/>
                <a:gdLst/>
                <a:ahLst/>
                <a:cxnLst/>
                <a:rect l="l" t="t" r="r" b="b"/>
                <a:pathLst>
                  <a:path w="1394" h="775" extrusionOk="0">
                    <a:moveTo>
                      <a:pt x="1084" y="1"/>
                    </a:moveTo>
                    <a:lnTo>
                      <a:pt x="703" y="370"/>
                    </a:lnTo>
                    <a:lnTo>
                      <a:pt x="1" y="441"/>
                    </a:lnTo>
                    <a:lnTo>
                      <a:pt x="108" y="775"/>
                    </a:lnTo>
                    <a:lnTo>
                      <a:pt x="953" y="715"/>
                    </a:lnTo>
                    <a:lnTo>
                      <a:pt x="1394" y="310"/>
                    </a:lnTo>
                    <a:lnTo>
                      <a:pt x="10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6" name="Google Shape;15576;p53"/>
              <p:cNvSpPr/>
              <p:nvPr/>
            </p:nvSpPr>
            <p:spPr>
              <a:xfrm>
                <a:off x="-5104525" y="-4468275"/>
                <a:ext cx="27700" cy="17300"/>
              </a:xfrm>
              <a:custGeom>
                <a:avLst/>
                <a:gdLst/>
                <a:ahLst/>
                <a:cxnLst/>
                <a:rect l="l" t="t" r="r" b="b"/>
                <a:pathLst>
                  <a:path w="1108" h="692" extrusionOk="0">
                    <a:moveTo>
                      <a:pt x="441" y="0"/>
                    </a:moveTo>
                    <a:lnTo>
                      <a:pt x="1" y="346"/>
                    </a:lnTo>
                    <a:lnTo>
                      <a:pt x="191" y="691"/>
                    </a:lnTo>
                    <a:lnTo>
                      <a:pt x="560" y="417"/>
                    </a:lnTo>
                    <a:lnTo>
                      <a:pt x="1048" y="596"/>
                    </a:lnTo>
                    <a:lnTo>
                      <a:pt x="1108" y="179"/>
                    </a:lnTo>
                    <a:lnTo>
                      <a:pt x="44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7" name="Google Shape;15577;p53"/>
              <p:cNvSpPr/>
              <p:nvPr/>
            </p:nvSpPr>
            <p:spPr>
              <a:xfrm>
                <a:off x="-5128625" y="-4456675"/>
                <a:ext cx="16700" cy="17600"/>
              </a:xfrm>
              <a:custGeom>
                <a:avLst/>
                <a:gdLst/>
                <a:ahLst/>
                <a:cxnLst/>
                <a:rect l="l" t="t" r="r" b="b"/>
                <a:pathLst>
                  <a:path w="668" h="704" extrusionOk="0">
                    <a:moveTo>
                      <a:pt x="405" y="1"/>
                    </a:moveTo>
                    <a:lnTo>
                      <a:pt x="0" y="156"/>
                    </a:lnTo>
                    <a:lnTo>
                      <a:pt x="274" y="703"/>
                    </a:lnTo>
                    <a:lnTo>
                      <a:pt x="667" y="608"/>
                    </a:lnTo>
                    <a:lnTo>
                      <a:pt x="40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8" name="Google Shape;15578;p53"/>
              <p:cNvSpPr/>
              <p:nvPr/>
            </p:nvSpPr>
            <p:spPr>
              <a:xfrm>
                <a:off x="-5234000" y="-4582275"/>
                <a:ext cx="120875" cy="99725"/>
              </a:xfrm>
              <a:custGeom>
                <a:avLst/>
                <a:gdLst/>
                <a:ahLst/>
                <a:cxnLst/>
                <a:rect l="l" t="t" r="r" b="b"/>
                <a:pathLst>
                  <a:path w="4835" h="3989" extrusionOk="0">
                    <a:moveTo>
                      <a:pt x="1322" y="0"/>
                    </a:moveTo>
                    <a:lnTo>
                      <a:pt x="655" y="60"/>
                    </a:lnTo>
                    <a:lnTo>
                      <a:pt x="632" y="453"/>
                    </a:lnTo>
                    <a:lnTo>
                      <a:pt x="1" y="477"/>
                    </a:lnTo>
                    <a:lnTo>
                      <a:pt x="1" y="1239"/>
                    </a:lnTo>
                    <a:lnTo>
                      <a:pt x="584" y="1489"/>
                    </a:lnTo>
                    <a:lnTo>
                      <a:pt x="465" y="1691"/>
                    </a:lnTo>
                    <a:lnTo>
                      <a:pt x="1" y="1798"/>
                    </a:lnTo>
                    <a:lnTo>
                      <a:pt x="203" y="2513"/>
                    </a:lnTo>
                    <a:lnTo>
                      <a:pt x="929" y="2513"/>
                    </a:lnTo>
                    <a:lnTo>
                      <a:pt x="1560" y="2096"/>
                    </a:lnTo>
                    <a:lnTo>
                      <a:pt x="2191" y="2274"/>
                    </a:lnTo>
                    <a:lnTo>
                      <a:pt x="2072" y="2584"/>
                    </a:lnTo>
                    <a:lnTo>
                      <a:pt x="1465" y="2655"/>
                    </a:lnTo>
                    <a:lnTo>
                      <a:pt x="1001" y="3060"/>
                    </a:lnTo>
                    <a:lnTo>
                      <a:pt x="1370" y="3537"/>
                    </a:lnTo>
                    <a:lnTo>
                      <a:pt x="2298" y="3537"/>
                    </a:lnTo>
                    <a:lnTo>
                      <a:pt x="2537" y="3989"/>
                    </a:lnTo>
                    <a:lnTo>
                      <a:pt x="3263" y="3989"/>
                    </a:lnTo>
                    <a:lnTo>
                      <a:pt x="3549" y="3584"/>
                    </a:lnTo>
                    <a:lnTo>
                      <a:pt x="3870" y="3608"/>
                    </a:lnTo>
                    <a:lnTo>
                      <a:pt x="4180" y="2560"/>
                    </a:lnTo>
                    <a:lnTo>
                      <a:pt x="4834" y="2060"/>
                    </a:lnTo>
                    <a:lnTo>
                      <a:pt x="4763" y="1120"/>
                    </a:lnTo>
                    <a:lnTo>
                      <a:pt x="3537" y="858"/>
                    </a:lnTo>
                    <a:lnTo>
                      <a:pt x="3037" y="1120"/>
                    </a:lnTo>
                    <a:lnTo>
                      <a:pt x="2810" y="298"/>
                    </a:lnTo>
                    <a:lnTo>
                      <a:pt x="2310" y="203"/>
                    </a:lnTo>
                    <a:lnTo>
                      <a:pt x="2215" y="1143"/>
                    </a:lnTo>
                    <a:lnTo>
                      <a:pt x="1977" y="1131"/>
                    </a:lnTo>
                    <a:lnTo>
                      <a:pt x="1441" y="762"/>
                    </a:lnTo>
                    <a:lnTo>
                      <a:pt x="132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79" name="Google Shape;15579;p53"/>
              <p:cNvSpPr/>
              <p:nvPr/>
            </p:nvSpPr>
            <p:spPr>
              <a:xfrm>
                <a:off x="-5199775" y="-4440600"/>
                <a:ext cx="57775" cy="87850"/>
              </a:xfrm>
              <a:custGeom>
                <a:avLst/>
                <a:gdLst/>
                <a:ahLst/>
                <a:cxnLst/>
                <a:rect l="l" t="t" r="r" b="b"/>
                <a:pathLst>
                  <a:path w="2311" h="3514" extrusionOk="0">
                    <a:moveTo>
                      <a:pt x="822" y="1"/>
                    </a:moveTo>
                    <a:lnTo>
                      <a:pt x="1" y="548"/>
                    </a:lnTo>
                    <a:lnTo>
                      <a:pt x="1" y="929"/>
                    </a:lnTo>
                    <a:lnTo>
                      <a:pt x="394" y="1013"/>
                    </a:lnTo>
                    <a:lnTo>
                      <a:pt x="358" y="1370"/>
                    </a:lnTo>
                    <a:lnTo>
                      <a:pt x="620" y="2084"/>
                    </a:lnTo>
                    <a:lnTo>
                      <a:pt x="167" y="2442"/>
                    </a:lnTo>
                    <a:lnTo>
                      <a:pt x="132" y="3001"/>
                    </a:lnTo>
                    <a:lnTo>
                      <a:pt x="882" y="3108"/>
                    </a:lnTo>
                    <a:lnTo>
                      <a:pt x="1048" y="3513"/>
                    </a:lnTo>
                    <a:lnTo>
                      <a:pt x="2203" y="2727"/>
                    </a:lnTo>
                    <a:lnTo>
                      <a:pt x="2311" y="2180"/>
                    </a:lnTo>
                    <a:lnTo>
                      <a:pt x="1656" y="2180"/>
                    </a:lnTo>
                    <a:lnTo>
                      <a:pt x="1441" y="1787"/>
                    </a:lnTo>
                    <a:lnTo>
                      <a:pt x="1441" y="1168"/>
                    </a:lnTo>
                    <a:lnTo>
                      <a:pt x="882" y="1168"/>
                    </a:lnTo>
                    <a:lnTo>
                      <a:pt x="1048" y="727"/>
                    </a:lnTo>
                    <a:lnTo>
                      <a:pt x="82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0" name="Google Shape;15580;p53"/>
              <p:cNvSpPr/>
              <p:nvPr/>
            </p:nvSpPr>
            <p:spPr>
              <a:xfrm>
                <a:off x="-5335500" y="-4548050"/>
                <a:ext cx="148850" cy="186050"/>
              </a:xfrm>
              <a:custGeom>
                <a:avLst/>
                <a:gdLst/>
                <a:ahLst/>
                <a:cxnLst/>
                <a:rect l="l" t="t" r="r" b="b"/>
                <a:pathLst>
                  <a:path w="5954" h="7442" extrusionOk="0">
                    <a:moveTo>
                      <a:pt x="2977" y="1"/>
                    </a:moveTo>
                    <a:lnTo>
                      <a:pt x="2548" y="620"/>
                    </a:lnTo>
                    <a:lnTo>
                      <a:pt x="3096" y="1370"/>
                    </a:lnTo>
                    <a:lnTo>
                      <a:pt x="3203" y="2441"/>
                    </a:lnTo>
                    <a:lnTo>
                      <a:pt x="2739" y="2501"/>
                    </a:lnTo>
                    <a:lnTo>
                      <a:pt x="2644" y="1275"/>
                    </a:lnTo>
                    <a:lnTo>
                      <a:pt x="2060" y="763"/>
                    </a:lnTo>
                    <a:lnTo>
                      <a:pt x="1786" y="1215"/>
                    </a:lnTo>
                    <a:lnTo>
                      <a:pt x="1894" y="1882"/>
                    </a:lnTo>
                    <a:lnTo>
                      <a:pt x="1274" y="1644"/>
                    </a:lnTo>
                    <a:lnTo>
                      <a:pt x="1036" y="858"/>
                    </a:lnTo>
                    <a:lnTo>
                      <a:pt x="310" y="858"/>
                    </a:lnTo>
                    <a:lnTo>
                      <a:pt x="0" y="1596"/>
                    </a:lnTo>
                    <a:lnTo>
                      <a:pt x="322" y="3227"/>
                    </a:lnTo>
                    <a:lnTo>
                      <a:pt x="1239" y="5394"/>
                    </a:lnTo>
                    <a:lnTo>
                      <a:pt x="2132" y="5144"/>
                    </a:lnTo>
                    <a:lnTo>
                      <a:pt x="2263" y="3870"/>
                    </a:lnTo>
                    <a:lnTo>
                      <a:pt x="2608" y="3834"/>
                    </a:lnTo>
                    <a:lnTo>
                      <a:pt x="2667" y="4751"/>
                    </a:lnTo>
                    <a:lnTo>
                      <a:pt x="3680" y="4823"/>
                    </a:lnTo>
                    <a:lnTo>
                      <a:pt x="3572" y="5132"/>
                    </a:lnTo>
                    <a:lnTo>
                      <a:pt x="2846" y="5216"/>
                    </a:lnTo>
                    <a:lnTo>
                      <a:pt x="1941" y="5787"/>
                    </a:lnTo>
                    <a:lnTo>
                      <a:pt x="1429" y="5787"/>
                    </a:lnTo>
                    <a:lnTo>
                      <a:pt x="1322" y="6454"/>
                    </a:lnTo>
                    <a:lnTo>
                      <a:pt x="1655" y="6763"/>
                    </a:lnTo>
                    <a:lnTo>
                      <a:pt x="2382" y="6454"/>
                    </a:lnTo>
                    <a:lnTo>
                      <a:pt x="3037" y="6013"/>
                    </a:lnTo>
                    <a:lnTo>
                      <a:pt x="3513" y="6299"/>
                    </a:lnTo>
                    <a:lnTo>
                      <a:pt x="2632" y="6763"/>
                    </a:lnTo>
                    <a:lnTo>
                      <a:pt x="2644" y="7180"/>
                    </a:lnTo>
                    <a:lnTo>
                      <a:pt x="3525" y="7406"/>
                    </a:lnTo>
                    <a:lnTo>
                      <a:pt x="4061" y="7442"/>
                    </a:lnTo>
                    <a:lnTo>
                      <a:pt x="4477" y="6513"/>
                    </a:lnTo>
                    <a:lnTo>
                      <a:pt x="4477" y="5930"/>
                    </a:lnTo>
                    <a:lnTo>
                      <a:pt x="4692" y="5501"/>
                    </a:lnTo>
                    <a:lnTo>
                      <a:pt x="4608" y="4561"/>
                    </a:lnTo>
                    <a:lnTo>
                      <a:pt x="5430" y="4203"/>
                    </a:lnTo>
                    <a:lnTo>
                      <a:pt x="5954" y="3763"/>
                    </a:lnTo>
                    <a:lnTo>
                      <a:pt x="5549" y="3346"/>
                    </a:lnTo>
                    <a:lnTo>
                      <a:pt x="4965" y="3239"/>
                    </a:lnTo>
                    <a:lnTo>
                      <a:pt x="4418" y="1822"/>
                    </a:lnTo>
                    <a:lnTo>
                      <a:pt x="3810" y="1275"/>
                    </a:lnTo>
                    <a:lnTo>
                      <a:pt x="3751" y="774"/>
                    </a:lnTo>
                    <a:lnTo>
                      <a:pt x="2977"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1" name="Google Shape;15581;p53"/>
              <p:cNvSpPr/>
              <p:nvPr/>
            </p:nvSpPr>
            <p:spPr>
              <a:xfrm>
                <a:off x="-5236675" y="-3626800"/>
                <a:ext cx="27400" cy="31875"/>
              </a:xfrm>
              <a:custGeom>
                <a:avLst/>
                <a:gdLst/>
                <a:ahLst/>
                <a:cxnLst/>
                <a:rect l="l" t="t" r="r" b="b"/>
                <a:pathLst>
                  <a:path w="1096" h="1275" extrusionOk="0">
                    <a:moveTo>
                      <a:pt x="691" y="0"/>
                    </a:moveTo>
                    <a:lnTo>
                      <a:pt x="0" y="512"/>
                    </a:lnTo>
                    <a:lnTo>
                      <a:pt x="108" y="1274"/>
                    </a:lnTo>
                    <a:lnTo>
                      <a:pt x="679" y="1274"/>
                    </a:lnTo>
                    <a:lnTo>
                      <a:pt x="619" y="631"/>
                    </a:lnTo>
                    <a:lnTo>
                      <a:pt x="1096" y="203"/>
                    </a:lnTo>
                    <a:lnTo>
                      <a:pt x="69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2" name="Google Shape;15582;p53"/>
              <p:cNvSpPr/>
              <p:nvPr/>
            </p:nvSpPr>
            <p:spPr>
              <a:xfrm>
                <a:off x="-5292350" y="-4368550"/>
                <a:ext cx="50625" cy="62825"/>
              </a:xfrm>
              <a:custGeom>
                <a:avLst/>
                <a:gdLst/>
                <a:ahLst/>
                <a:cxnLst/>
                <a:rect l="l" t="t" r="r" b="b"/>
                <a:pathLst>
                  <a:path w="2025" h="2513" extrusionOk="0">
                    <a:moveTo>
                      <a:pt x="918" y="0"/>
                    </a:moveTo>
                    <a:lnTo>
                      <a:pt x="108" y="143"/>
                    </a:lnTo>
                    <a:lnTo>
                      <a:pt x="1" y="750"/>
                    </a:lnTo>
                    <a:lnTo>
                      <a:pt x="882" y="1357"/>
                    </a:lnTo>
                    <a:lnTo>
                      <a:pt x="1120" y="2191"/>
                    </a:lnTo>
                    <a:lnTo>
                      <a:pt x="1823" y="2512"/>
                    </a:lnTo>
                    <a:lnTo>
                      <a:pt x="2025" y="1929"/>
                    </a:lnTo>
                    <a:lnTo>
                      <a:pt x="1799" y="226"/>
                    </a:lnTo>
                    <a:lnTo>
                      <a:pt x="91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3" name="Google Shape;15583;p53"/>
              <p:cNvSpPr/>
              <p:nvPr/>
            </p:nvSpPr>
            <p:spPr>
              <a:xfrm>
                <a:off x="-5380750" y="-3614000"/>
                <a:ext cx="43500" cy="58950"/>
              </a:xfrm>
              <a:custGeom>
                <a:avLst/>
                <a:gdLst/>
                <a:ahLst/>
                <a:cxnLst/>
                <a:rect l="l" t="t" r="r" b="b"/>
                <a:pathLst>
                  <a:path w="1740" h="2358" extrusionOk="0">
                    <a:moveTo>
                      <a:pt x="1108" y="0"/>
                    </a:moveTo>
                    <a:lnTo>
                      <a:pt x="620" y="453"/>
                    </a:lnTo>
                    <a:lnTo>
                      <a:pt x="1" y="1143"/>
                    </a:lnTo>
                    <a:lnTo>
                      <a:pt x="465" y="2358"/>
                    </a:lnTo>
                    <a:lnTo>
                      <a:pt x="1144" y="2084"/>
                    </a:lnTo>
                    <a:lnTo>
                      <a:pt x="1560" y="1917"/>
                    </a:lnTo>
                    <a:lnTo>
                      <a:pt x="1739" y="1179"/>
                    </a:lnTo>
                    <a:lnTo>
                      <a:pt x="1501" y="631"/>
                    </a:lnTo>
                    <a:lnTo>
                      <a:pt x="170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4" name="Google Shape;15584;p53"/>
              <p:cNvSpPr/>
              <p:nvPr/>
            </p:nvSpPr>
            <p:spPr>
              <a:xfrm>
                <a:off x="-5369125" y="-3265750"/>
                <a:ext cx="24425" cy="40200"/>
              </a:xfrm>
              <a:custGeom>
                <a:avLst/>
                <a:gdLst/>
                <a:ahLst/>
                <a:cxnLst/>
                <a:rect l="l" t="t" r="r" b="b"/>
                <a:pathLst>
                  <a:path w="977" h="1608" extrusionOk="0">
                    <a:moveTo>
                      <a:pt x="714" y="1"/>
                    </a:moveTo>
                    <a:lnTo>
                      <a:pt x="536" y="36"/>
                    </a:lnTo>
                    <a:lnTo>
                      <a:pt x="191" y="108"/>
                    </a:lnTo>
                    <a:lnTo>
                      <a:pt x="0" y="655"/>
                    </a:lnTo>
                    <a:lnTo>
                      <a:pt x="167" y="1608"/>
                    </a:lnTo>
                    <a:lnTo>
                      <a:pt x="393" y="1525"/>
                    </a:lnTo>
                    <a:lnTo>
                      <a:pt x="393" y="1513"/>
                    </a:lnTo>
                    <a:lnTo>
                      <a:pt x="845" y="1346"/>
                    </a:lnTo>
                    <a:lnTo>
                      <a:pt x="976" y="608"/>
                    </a:lnTo>
                    <a:lnTo>
                      <a:pt x="71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5" name="Google Shape;15585;p53"/>
              <p:cNvSpPr/>
              <p:nvPr/>
            </p:nvSpPr>
            <p:spPr>
              <a:xfrm>
                <a:off x="-5366450" y="-3302650"/>
                <a:ext cx="18475" cy="28600"/>
              </a:xfrm>
              <a:custGeom>
                <a:avLst/>
                <a:gdLst/>
                <a:ahLst/>
                <a:cxnLst/>
                <a:rect l="l" t="t" r="r" b="b"/>
                <a:pathLst>
                  <a:path w="739" h="1144" extrusionOk="0">
                    <a:moveTo>
                      <a:pt x="536" y="0"/>
                    </a:moveTo>
                    <a:lnTo>
                      <a:pt x="0" y="274"/>
                    </a:lnTo>
                    <a:lnTo>
                      <a:pt x="0" y="905"/>
                    </a:lnTo>
                    <a:lnTo>
                      <a:pt x="357" y="1143"/>
                    </a:lnTo>
                    <a:lnTo>
                      <a:pt x="738" y="715"/>
                    </a:lnTo>
                    <a:lnTo>
                      <a:pt x="596" y="215"/>
                    </a:lnTo>
                    <a:lnTo>
                      <a:pt x="536"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6" name="Google Shape;15586;p53"/>
              <p:cNvSpPr/>
              <p:nvPr/>
            </p:nvSpPr>
            <p:spPr>
              <a:xfrm>
                <a:off x="-5449500" y="-3252950"/>
                <a:ext cx="32475" cy="19675"/>
              </a:xfrm>
              <a:custGeom>
                <a:avLst/>
                <a:gdLst/>
                <a:ahLst/>
                <a:cxnLst/>
                <a:rect l="l" t="t" r="r" b="b"/>
                <a:pathLst>
                  <a:path w="1299" h="787" extrusionOk="0">
                    <a:moveTo>
                      <a:pt x="1060" y="1"/>
                    </a:moveTo>
                    <a:lnTo>
                      <a:pt x="358" y="36"/>
                    </a:lnTo>
                    <a:lnTo>
                      <a:pt x="0" y="382"/>
                    </a:lnTo>
                    <a:lnTo>
                      <a:pt x="334" y="786"/>
                    </a:lnTo>
                    <a:lnTo>
                      <a:pt x="631" y="786"/>
                    </a:lnTo>
                    <a:lnTo>
                      <a:pt x="739" y="358"/>
                    </a:lnTo>
                    <a:lnTo>
                      <a:pt x="1298" y="286"/>
                    </a:lnTo>
                    <a:lnTo>
                      <a:pt x="106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7" name="Google Shape;15587;p53"/>
              <p:cNvSpPr/>
              <p:nvPr/>
            </p:nvSpPr>
            <p:spPr>
              <a:xfrm>
                <a:off x="-5467650" y="-3237175"/>
                <a:ext cx="12225" cy="13725"/>
              </a:xfrm>
              <a:custGeom>
                <a:avLst/>
                <a:gdLst/>
                <a:ahLst/>
                <a:cxnLst/>
                <a:rect l="l" t="t" r="r" b="b"/>
                <a:pathLst>
                  <a:path w="489" h="549" extrusionOk="0">
                    <a:moveTo>
                      <a:pt x="36" y="1"/>
                    </a:moveTo>
                    <a:lnTo>
                      <a:pt x="0" y="334"/>
                    </a:lnTo>
                    <a:lnTo>
                      <a:pt x="274" y="548"/>
                    </a:lnTo>
                    <a:lnTo>
                      <a:pt x="488" y="274"/>
                    </a:lnTo>
                    <a:lnTo>
                      <a:pt x="345" y="48"/>
                    </a:lnTo>
                    <a:lnTo>
                      <a:pt x="3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8" name="Google Shape;15588;p53"/>
              <p:cNvSpPr/>
              <p:nvPr/>
            </p:nvSpPr>
            <p:spPr>
              <a:xfrm>
                <a:off x="-5564400" y="-3641975"/>
                <a:ext cx="106000" cy="200925"/>
              </a:xfrm>
              <a:custGeom>
                <a:avLst/>
                <a:gdLst/>
                <a:ahLst/>
                <a:cxnLst/>
                <a:rect l="l" t="t" r="r" b="b"/>
                <a:pathLst>
                  <a:path w="4240" h="8037" extrusionOk="0">
                    <a:moveTo>
                      <a:pt x="560" y="0"/>
                    </a:moveTo>
                    <a:lnTo>
                      <a:pt x="1" y="893"/>
                    </a:lnTo>
                    <a:lnTo>
                      <a:pt x="1" y="2250"/>
                    </a:lnTo>
                    <a:lnTo>
                      <a:pt x="441" y="3167"/>
                    </a:lnTo>
                    <a:lnTo>
                      <a:pt x="703" y="3822"/>
                    </a:lnTo>
                    <a:lnTo>
                      <a:pt x="1429" y="3953"/>
                    </a:lnTo>
                    <a:lnTo>
                      <a:pt x="1679" y="4941"/>
                    </a:lnTo>
                    <a:lnTo>
                      <a:pt x="1155" y="5167"/>
                    </a:lnTo>
                    <a:lnTo>
                      <a:pt x="965" y="5751"/>
                    </a:lnTo>
                    <a:lnTo>
                      <a:pt x="524" y="6441"/>
                    </a:lnTo>
                    <a:lnTo>
                      <a:pt x="774" y="6799"/>
                    </a:lnTo>
                    <a:lnTo>
                      <a:pt x="310" y="7322"/>
                    </a:lnTo>
                    <a:lnTo>
                      <a:pt x="358" y="8037"/>
                    </a:lnTo>
                    <a:lnTo>
                      <a:pt x="1882" y="7513"/>
                    </a:lnTo>
                    <a:lnTo>
                      <a:pt x="2834" y="7513"/>
                    </a:lnTo>
                    <a:lnTo>
                      <a:pt x="4001" y="6822"/>
                    </a:lnTo>
                    <a:lnTo>
                      <a:pt x="4239" y="5548"/>
                    </a:lnTo>
                    <a:lnTo>
                      <a:pt x="3549" y="5441"/>
                    </a:lnTo>
                    <a:lnTo>
                      <a:pt x="3227" y="4072"/>
                    </a:lnTo>
                    <a:lnTo>
                      <a:pt x="2537" y="3655"/>
                    </a:lnTo>
                    <a:lnTo>
                      <a:pt x="2429" y="3024"/>
                    </a:lnTo>
                    <a:lnTo>
                      <a:pt x="1810" y="2715"/>
                    </a:lnTo>
                    <a:lnTo>
                      <a:pt x="1715" y="2167"/>
                    </a:lnTo>
                    <a:lnTo>
                      <a:pt x="2394" y="1000"/>
                    </a:lnTo>
                    <a:lnTo>
                      <a:pt x="1739" y="810"/>
                    </a:lnTo>
                    <a:lnTo>
                      <a:pt x="1239" y="1024"/>
                    </a:lnTo>
                    <a:lnTo>
                      <a:pt x="1239" y="1024"/>
                    </a:lnTo>
                    <a:lnTo>
                      <a:pt x="1536" y="72"/>
                    </a:lnTo>
                    <a:lnTo>
                      <a:pt x="56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89" name="Google Shape;15589;p53"/>
              <p:cNvSpPr/>
              <p:nvPr/>
            </p:nvSpPr>
            <p:spPr>
              <a:xfrm>
                <a:off x="-5505450" y="-3704800"/>
                <a:ext cx="15800" cy="31875"/>
              </a:xfrm>
              <a:custGeom>
                <a:avLst/>
                <a:gdLst/>
                <a:ahLst/>
                <a:cxnLst/>
                <a:rect l="l" t="t" r="r" b="b"/>
                <a:pathLst>
                  <a:path w="632" h="1275" extrusionOk="0">
                    <a:moveTo>
                      <a:pt x="310" y="1"/>
                    </a:moveTo>
                    <a:lnTo>
                      <a:pt x="0" y="632"/>
                    </a:lnTo>
                    <a:lnTo>
                      <a:pt x="179" y="1275"/>
                    </a:lnTo>
                    <a:lnTo>
                      <a:pt x="583" y="1180"/>
                    </a:lnTo>
                    <a:lnTo>
                      <a:pt x="631" y="275"/>
                    </a:lnTo>
                    <a:lnTo>
                      <a:pt x="31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90" name="Google Shape;15590;p53"/>
              <p:cNvSpPr/>
              <p:nvPr/>
            </p:nvSpPr>
            <p:spPr>
              <a:xfrm>
                <a:off x="-5531950" y="-3664300"/>
                <a:ext cx="24125" cy="16975"/>
              </a:xfrm>
              <a:custGeom>
                <a:avLst/>
                <a:gdLst/>
                <a:ahLst/>
                <a:cxnLst/>
                <a:rect l="l" t="t" r="r" b="b"/>
                <a:pathLst>
                  <a:path w="965" h="679" extrusionOk="0">
                    <a:moveTo>
                      <a:pt x="965" y="0"/>
                    </a:moveTo>
                    <a:lnTo>
                      <a:pt x="358" y="36"/>
                    </a:lnTo>
                    <a:lnTo>
                      <a:pt x="0" y="393"/>
                    </a:lnTo>
                    <a:lnTo>
                      <a:pt x="691" y="679"/>
                    </a:lnTo>
                    <a:lnTo>
                      <a:pt x="96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91" name="Google Shape;15591;p53"/>
              <p:cNvSpPr/>
              <p:nvPr/>
            </p:nvSpPr>
            <p:spPr>
              <a:xfrm>
                <a:off x="-5623025" y="-3558050"/>
                <a:ext cx="68775" cy="88425"/>
              </a:xfrm>
              <a:custGeom>
                <a:avLst/>
                <a:gdLst/>
                <a:ahLst/>
                <a:cxnLst/>
                <a:rect l="l" t="t" r="r" b="b"/>
                <a:pathLst>
                  <a:path w="2751" h="3537" extrusionOk="0">
                    <a:moveTo>
                      <a:pt x="1560" y="1"/>
                    </a:moveTo>
                    <a:lnTo>
                      <a:pt x="1048" y="656"/>
                    </a:lnTo>
                    <a:lnTo>
                      <a:pt x="1048" y="1096"/>
                    </a:lnTo>
                    <a:lnTo>
                      <a:pt x="393" y="787"/>
                    </a:lnTo>
                    <a:lnTo>
                      <a:pt x="83" y="1156"/>
                    </a:lnTo>
                    <a:lnTo>
                      <a:pt x="167" y="1822"/>
                    </a:lnTo>
                    <a:lnTo>
                      <a:pt x="679" y="2227"/>
                    </a:lnTo>
                    <a:lnTo>
                      <a:pt x="0" y="2930"/>
                    </a:lnTo>
                    <a:lnTo>
                      <a:pt x="393" y="3537"/>
                    </a:lnTo>
                    <a:lnTo>
                      <a:pt x="1334" y="3299"/>
                    </a:lnTo>
                    <a:lnTo>
                      <a:pt x="2346" y="2751"/>
                    </a:lnTo>
                    <a:lnTo>
                      <a:pt x="2346" y="1429"/>
                    </a:lnTo>
                    <a:lnTo>
                      <a:pt x="2750" y="1025"/>
                    </a:lnTo>
                    <a:lnTo>
                      <a:pt x="2584" y="739"/>
                    </a:lnTo>
                    <a:lnTo>
                      <a:pt x="2227" y="108"/>
                    </a:lnTo>
                    <a:lnTo>
                      <a:pt x="156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92" name="Google Shape;15592;p53"/>
              <p:cNvSpPr/>
              <p:nvPr/>
            </p:nvSpPr>
            <p:spPr>
              <a:xfrm>
                <a:off x="-5582250" y="-3745575"/>
                <a:ext cx="15500" cy="32475"/>
              </a:xfrm>
              <a:custGeom>
                <a:avLst/>
                <a:gdLst/>
                <a:ahLst/>
                <a:cxnLst/>
                <a:rect l="l" t="t" r="r" b="b"/>
                <a:pathLst>
                  <a:path w="620" h="1299" extrusionOk="0">
                    <a:moveTo>
                      <a:pt x="191" y="1"/>
                    </a:moveTo>
                    <a:lnTo>
                      <a:pt x="0" y="382"/>
                    </a:lnTo>
                    <a:lnTo>
                      <a:pt x="357" y="1299"/>
                    </a:lnTo>
                    <a:lnTo>
                      <a:pt x="619" y="1299"/>
                    </a:lnTo>
                    <a:lnTo>
                      <a:pt x="619" y="96"/>
                    </a:lnTo>
                    <a:lnTo>
                      <a:pt x="19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93" name="Google Shape;15593;p53"/>
              <p:cNvSpPr/>
              <p:nvPr/>
            </p:nvSpPr>
            <p:spPr>
              <a:xfrm>
                <a:off x="-5811750" y="-3870575"/>
                <a:ext cx="150350" cy="100925"/>
              </a:xfrm>
              <a:custGeom>
                <a:avLst/>
                <a:gdLst/>
                <a:ahLst/>
                <a:cxnLst/>
                <a:rect l="l" t="t" r="r" b="b"/>
                <a:pathLst>
                  <a:path w="6014" h="4037" extrusionOk="0">
                    <a:moveTo>
                      <a:pt x="977" y="0"/>
                    </a:moveTo>
                    <a:lnTo>
                      <a:pt x="489" y="369"/>
                    </a:lnTo>
                    <a:lnTo>
                      <a:pt x="0" y="1274"/>
                    </a:lnTo>
                    <a:lnTo>
                      <a:pt x="489" y="1500"/>
                    </a:lnTo>
                    <a:lnTo>
                      <a:pt x="1227" y="1381"/>
                    </a:lnTo>
                    <a:lnTo>
                      <a:pt x="1120" y="1834"/>
                    </a:lnTo>
                    <a:lnTo>
                      <a:pt x="453" y="2012"/>
                    </a:lnTo>
                    <a:lnTo>
                      <a:pt x="429" y="2381"/>
                    </a:lnTo>
                    <a:lnTo>
                      <a:pt x="1072" y="2274"/>
                    </a:lnTo>
                    <a:lnTo>
                      <a:pt x="1405" y="2870"/>
                    </a:lnTo>
                    <a:lnTo>
                      <a:pt x="1143" y="3251"/>
                    </a:lnTo>
                    <a:lnTo>
                      <a:pt x="1572" y="3477"/>
                    </a:lnTo>
                    <a:lnTo>
                      <a:pt x="2310" y="3477"/>
                    </a:lnTo>
                    <a:lnTo>
                      <a:pt x="2858" y="4036"/>
                    </a:lnTo>
                    <a:lnTo>
                      <a:pt x="3894" y="3679"/>
                    </a:lnTo>
                    <a:lnTo>
                      <a:pt x="4787" y="2739"/>
                    </a:lnTo>
                    <a:lnTo>
                      <a:pt x="5180" y="2917"/>
                    </a:lnTo>
                    <a:lnTo>
                      <a:pt x="6013" y="2024"/>
                    </a:lnTo>
                    <a:lnTo>
                      <a:pt x="5787" y="1012"/>
                    </a:lnTo>
                    <a:lnTo>
                      <a:pt x="5049" y="250"/>
                    </a:lnTo>
                    <a:lnTo>
                      <a:pt x="3620" y="262"/>
                    </a:lnTo>
                    <a:lnTo>
                      <a:pt x="2572" y="774"/>
                    </a:lnTo>
                    <a:lnTo>
                      <a:pt x="2227" y="1143"/>
                    </a:lnTo>
                    <a:lnTo>
                      <a:pt x="1905" y="1000"/>
                    </a:lnTo>
                    <a:lnTo>
                      <a:pt x="1763" y="286"/>
                    </a:lnTo>
                    <a:lnTo>
                      <a:pt x="97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15594" name="Google Shape;15594;p53"/>
            <p:cNvGrpSpPr/>
            <p:nvPr/>
          </p:nvGrpSpPr>
          <p:grpSpPr>
            <a:xfrm>
              <a:off x="5541269" y="2682312"/>
              <a:ext cx="921162" cy="1017283"/>
              <a:chOff x="-5736450" y="-3205925"/>
              <a:chExt cx="944200" cy="1042725"/>
            </a:xfrm>
          </p:grpSpPr>
          <p:sp>
            <p:nvSpPr>
              <p:cNvPr id="15595" name="Google Shape;15595;p53"/>
              <p:cNvSpPr/>
              <p:nvPr/>
            </p:nvSpPr>
            <p:spPr>
              <a:xfrm>
                <a:off x="-5712025" y="-3205925"/>
                <a:ext cx="919775" cy="1042725"/>
              </a:xfrm>
              <a:custGeom>
                <a:avLst/>
                <a:gdLst/>
                <a:ahLst/>
                <a:cxnLst/>
                <a:rect l="l" t="t" r="r" b="b"/>
                <a:pathLst>
                  <a:path w="36791" h="41709" extrusionOk="0">
                    <a:moveTo>
                      <a:pt x="14442" y="1"/>
                    </a:moveTo>
                    <a:lnTo>
                      <a:pt x="14014" y="584"/>
                    </a:lnTo>
                    <a:lnTo>
                      <a:pt x="10013" y="584"/>
                    </a:lnTo>
                    <a:lnTo>
                      <a:pt x="8370" y="1513"/>
                    </a:lnTo>
                    <a:lnTo>
                      <a:pt x="6679" y="1596"/>
                    </a:lnTo>
                    <a:lnTo>
                      <a:pt x="6346" y="1120"/>
                    </a:lnTo>
                    <a:lnTo>
                      <a:pt x="6334" y="1132"/>
                    </a:lnTo>
                    <a:lnTo>
                      <a:pt x="5953" y="1299"/>
                    </a:lnTo>
                    <a:lnTo>
                      <a:pt x="5679" y="2227"/>
                    </a:lnTo>
                    <a:lnTo>
                      <a:pt x="4096" y="3465"/>
                    </a:lnTo>
                    <a:lnTo>
                      <a:pt x="4096" y="4930"/>
                    </a:lnTo>
                    <a:lnTo>
                      <a:pt x="2012" y="6121"/>
                    </a:lnTo>
                    <a:lnTo>
                      <a:pt x="2012" y="6716"/>
                    </a:lnTo>
                    <a:lnTo>
                      <a:pt x="1238" y="7264"/>
                    </a:lnTo>
                    <a:lnTo>
                      <a:pt x="1203" y="7883"/>
                    </a:lnTo>
                    <a:lnTo>
                      <a:pt x="0" y="10419"/>
                    </a:lnTo>
                    <a:lnTo>
                      <a:pt x="417" y="10550"/>
                    </a:lnTo>
                    <a:lnTo>
                      <a:pt x="679" y="12336"/>
                    </a:lnTo>
                    <a:lnTo>
                      <a:pt x="286" y="14157"/>
                    </a:lnTo>
                    <a:lnTo>
                      <a:pt x="119" y="15098"/>
                    </a:lnTo>
                    <a:lnTo>
                      <a:pt x="2012" y="16848"/>
                    </a:lnTo>
                    <a:lnTo>
                      <a:pt x="2155" y="17586"/>
                    </a:lnTo>
                    <a:lnTo>
                      <a:pt x="5298" y="19503"/>
                    </a:lnTo>
                    <a:lnTo>
                      <a:pt x="6298" y="18824"/>
                    </a:lnTo>
                    <a:lnTo>
                      <a:pt x="8203" y="19146"/>
                    </a:lnTo>
                    <a:lnTo>
                      <a:pt x="11323" y="18241"/>
                    </a:lnTo>
                    <a:lnTo>
                      <a:pt x="12097" y="18610"/>
                    </a:lnTo>
                    <a:lnTo>
                      <a:pt x="12192" y="19075"/>
                    </a:lnTo>
                    <a:lnTo>
                      <a:pt x="12859" y="19527"/>
                    </a:lnTo>
                    <a:lnTo>
                      <a:pt x="14121" y="19289"/>
                    </a:lnTo>
                    <a:lnTo>
                      <a:pt x="14680" y="20015"/>
                    </a:lnTo>
                    <a:lnTo>
                      <a:pt x="14026" y="22408"/>
                    </a:lnTo>
                    <a:lnTo>
                      <a:pt x="17026" y="26314"/>
                    </a:lnTo>
                    <a:lnTo>
                      <a:pt x="16978" y="28349"/>
                    </a:lnTo>
                    <a:lnTo>
                      <a:pt x="16264" y="28600"/>
                    </a:lnTo>
                    <a:lnTo>
                      <a:pt x="15728" y="31278"/>
                    </a:lnTo>
                    <a:lnTo>
                      <a:pt x="17300" y="34029"/>
                    </a:lnTo>
                    <a:lnTo>
                      <a:pt x="17467" y="36934"/>
                    </a:lnTo>
                    <a:lnTo>
                      <a:pt x="18538" y="38077"/>
                    </a:lnTo>
                    <a:lnTo>
                      <a:pt x="18514" y="38886"/>
                    </a:lnTo>
                    <a:lnTo>
                      <a:pt x="19193" y="39660"/>
                    </a:lnTo>
                    <a:lnTo>
                      <a:pt x="19002" y="40339"/>
                    </a:lnTo>
                    <a:lnTo>
                      <a:pt x="19169" y="41244"/>
                    </a:lnTo>
                    <a:lnTo>
                      <a:pt x="20145" y="41708"/>
                    </a:lnTo>
                    <a:lnTo>
                      <a:pt x="20967" y="41220"/>
                    </a:lnTo>
                    <a:lnTo>
                      <a:pt x="23586" y="41077"/>
                    </a:lnTo>
                    <a:lnTo>
                      <a:pt x="25825" y="39256"/>
                    </a:lnTo>
                    <a:lnTo>
                      <a:pt x="25825" y="38398"/>
                    </a:lnTo>
                    <a:lnTo>
                      <a:pt x="26944" y="37172"/>
                    </a:lnTo>
                    <a:lnTo>
                      <a:pt x="26872" y="35934"/>
                    </a:lnTo>
                    <a:lnTo>
                      <a:pt x="28254" y="35517"/>
                    </a:lnTo>
                    <a:lnTo>
                      <a:pt x="28575" y="34672"/>
                    </a:lnTo>
                    <a:lnTo>
                      <a:pt x="28206" y="32814"/>
                    </a:lnTo>
                    <a:lnTo>
                      <a:pt x="29361" y="31397"/>
                    </a:lnTo>
                    <a:lnTo>
                      <a:pt x="30159" y="31231"/>
                    </a:lnTo>
                    <a:lnTo>
                      <a:pt x="31206" y="30088"/>
                    </a:lnTo>
                    <a:lnTo>
                      <a:pt x="30837" y="27433"/>
                    </a:lnTo>
                    <a:lnTo>
                      <a:pt x="30599" y="24135"/>
                    </a:lnTo>
                    <a:lnTo>
                      <a:pt x="32885" y="21313"/>
                    </a:lnTo>
                    <a:lnTo>
                      <a:pt x="35600" y="18967"/>
                    </a:lnTo>
                    <a:lnTo>
                      <a:pt x="36790" y="16408"/>
                    </a:lnTo>
                    <a:lnTo>
                      <a:pt x="36719" y="15372"/>
                    </a:lnTo>
                    <a:lnTo>
                      <a:pt x="33433" y="16241"/>
                    </a:lnTo>
                    <a:lnTo>
                      <a:pt x="32314" y="15657"/>
                    </a:lnTo>
                    <a:lnTo>
                      <a:pt x="32576" y="15145"/>
                    </a:lnTo>
                    <a:lnTo>
                      <a:pt x="30837" y="13610"/>
                    </a:lnTo>
                    <a:lnTo>
                      <a:pt x="30599" y="12288"/>
                    </a:lnTo>
                    <a:lnTo>
                      <a:pt x="29647" y="11586"/>
                    </a:lnTo>
                    <a:lnTo>
                      <a:pt x="29337" y="9811"/>
                    </a:lnTo>
                    <a:lnTo>
                      <a:pt x="28599" y="8788"/>
                    </a:lnTo>
                    <a:lnTo>
                      <a:pt x="28444" y="8407"/>
                    </a:lnTo>
                    <a:lnTo>
                      <a:pt x="27480" y="6097"/>
                    </a:lnTo>
                    <a:lnTo>
                      <a:pt x="27885" y="5906"/>
                    </a:lnTo>
                    <a:lnTo>
                      <a:pt x="27539" y="4049"/>
                    </a:lnTo>
                    <a:lnTo>
                      <a:pt x="27194" y="4227"/>
                    </a:lnTo>
                    <a:lnTo>
                      <a:pt x="26634" y="3799"/>
                    </a:lnTo>
                    <a:lnTo>
                      <a:pt x="25420" y="3954"/>
                    </a:lnTo>
                    <a:lnTo>
                      <a:pt x="25241" y="4335"/>
                    </a:lnTo>
                    <a:lnTo>
                      <a:pt x="24932" y="4382"/>
                    </a:lnTo>
                    <a:lnTo>
                      <a:pt x="24194" y="3882"/>
                    </a:lnTo>
                    <a:lnTo>
                      <a:pt x="23301" y="3977"/>
                    </a:lnTo>
                    <a:lnTo>
                      <a:pt x="22777" y="3596"/>
                    </a:lnTo>
                    <a:lnTo>
                      <a:pt x="21896" y="3573"/>
                    </a:lnTo>
                    <a:lnTo>
                      <a:pt x="21753" y="3132"/>
                    </a:lnTo>
                    <a:lnTo>
                      <a:pt x="20943" y="2977"/>
                    </a:lnTo>
                    <a:lnTo>
                      <a:pt x="20038" y="3644"/>
                    </a:lnTo>
                    <a:lnTo>
                      <a:pt x="20193" y="4382"/>
                    </a:lnTo>
                    <a:lnTo>
                      <a:pt x="19503" y="4692"/>
                    </a:lnTo>
                    <a:lnTo>
                      <a:pt x="19205" y="4335"/>
                    </a:lnTo>
                    <a:lnTo>
                      <a:pt x="18621" y="4132"/>
                    </a:lnTo>
                    <a:lnTo>
                      <a:pt x="17919" y="4108"/>
                    </a:lnTo>
                    <a:lnTo>
                      <a:pt x="17657" y="3454"/>
                    </a:lnTo>
                    <a:lnTo>
                      <a:pt x="16645" y="3084"/>
                    </a:lnTo>
                    <a:lnTo>
                      <a:pt x="16145" y="3251"/>
                    </a:lnTo>
                    <a:lnTo>
                      <a:pt x="14502" y="2346"/>
                    </a:lnTo>
                    <a:lnTo>
                      <a:pt x="15240" y="1513"/>
                    </a:lnTo>
                    <a:lnTo>
                      <a:pt x="15038" y="560"/>
                    </a:lnTo>
                    <a:lnTo>
                      <a:pt x="1444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96" name="Google Shape;15596;p53"/>
              <p:cNvSpPr/>
              <p:nvPr/>
            </p:nvSpPr>
            <p:spPr>
              <a:xfrm>
                <a:off x="-4893775" y="-2504050"/>
                <a:ext cx="96750" cy="196775"/>
              </a:xfrm>
              <a:custGeom>
                <a:avLst/>
                <a:gdLst/>
                <a:ahLst/>
                <a:cxnLst/>
                <a:rect l="l" t="t" r="r" b="b"/>
                <a:pathLst>
                  <a:path w="3870" h="7871" extrusionOk="0">
                    <a:moveTo>
                      <a:pt x="3334" y="1"/>
                    </a:moveTo>
                    <a:lnTo>
                      <a:pt x="2941" y="144"/>
                    </a:lnTo>
                    <a:lnTo>
                      <a:pt x="2870" y="822"/>
                    </a:lnTo>
                    <a:lnTo>
                      <a:pt x="2370" y="977"/>
                    </a:lnTo>
                    <a:lnTo>
                      <a:pt x="2251" y="1656"/>
                    </a:lnTo>
                    <a:lnTo>
                      <a:pt x="1381" y="2382"/>
                    </a:lnTo>
                    <a:lnTo>
                      <a:pt x="596" y="2441"/>
                    </a:lnTo>
                    <a:lnTo>
                      <a:pt x="167" y="3322"/>
                    </a:lnTo>
                    <a:lnTo>
                      <a:pt x="512" y="4096"/>
                    </a:lnTo>
                    <a:lnTo>
                      <a:pt x="0" y="5430"/>
                    </a:lnTo>
                    <a:lnTo>
                      <a:pt x="167" y="6382"/>
                    </a:lnTo>
                    <a:lnTo>
                      <a:pt x="0" y="6763"/>
                    </a:lnTo>
                    <a:lnTo>
                      <a:pt x="250" y="7442"/>
                    </a:lnTo>
                    <a:lnTo>
                      <a:pt x="917" y="7871"/>
                    </a:lnTo>
                    <a:lnTo>
                      <a:pt x="1822" y="7561"/>
                    </a:lnTo>
                    <a:lnTo>
                      <a:pt x="2334" y="6525"/>
                    </a:lnTo>
                    <a:lnTo>
                      <a:pt x="3370" y="2834"/>
                    </a:lnTo>
                    <a:lnTo>
                      <a:pt x="3870" y="2203"/>
                    </a:lnTo>
                    <a:lnTo>
                      <a:pt x="3727" y="834"/>
                    </a:lnTo>
                    <a:lnTo>
                      <a:pt x="333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97" name="Google Shape;15597;p53"/>
              <p:cNvSpPr/>
              <p:nvPr/>
            </p:nvSpPr>
            <p:spPr>
              <a:xfrm>
                <a:off x="-5678700" y="-3071375"/>
                <a:ext cx="17000" cy="14600"/>
              </a:xfrm>
              <a:custGeom>
                <a:avLst/>
                <a:gdLst/>
                <a:ahLst/>
                <a:cxnLst/>
                <a:rect l="l" t="t" r="r" b="b"/>
                <a:pathLst>
                  <a:path w="680" h="584" extrusionOk="0">
                    <a:moveTo>
                      <a:pt x="346" y="0"/>
                    </a:moveTo>
                    <a:lnTo>
                      <a:pt x="1" y="358"/>
                    </a:lnTo>
                    <a:lnTo>
                      <a:pt x="179" y="584"/>
                    </a:lnTo>
                    <a:lnTo>
                      <a:pt x="620" y="262"/>
                    </a:lnTo>
                    <a:lnTo>
                      <a:pt x="67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98" name="Google Shape;15598;p53"/>
              <p:cNvSpPr/>
              <p:nvPr/>
            </p:nvSpPr>
            <p:spPr>
              <a:xfrm>
                <a:off x="-5708475" y="-3063925"/>
                <a:ext cx="22350" cy="14600"/>
              </a:xfrm>
              <a:custGeom>
                <a:avLst/>
                <a:gdLst/>
                <a:ahLst/>
                <a:cxnLst/>
                <a:rect l="l" t="t" r="r" b="b"/>
                <a:pathLst>
                  <a:path w="894" h="584" extrusionOk="0">
                    <a:moveTo>
                      <a:pt x="430" y="0"/>
                    </a:moveTo>
                    <a:lnTo>
                      <a:pt x="1" y="214"/>
                    </a:lnTo>
                    <a:lnTo>
                      <a:pt x="84" y="548"/>
                    </a:lnTo>
                    <a:lnTo>
                      <a:pt x="894" y="583"/>
                    </a:lnTo>
                    <a:lnTo>
                      <a:pt x="894" y="95"/>
                    </a:lnTo>
                    <a:lnTo>
                      <a:pt x="596" y="214"/>
                    </a:lnTo>
                    <a:lnTo>
                      <a:pt x="43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599" name="Google Shape;15599;p53"/>
              <p:cNvSpPr/>
              <p:nvPr/>
            </p:nvSpPr>
            <p:spPr>
              <a:xfrm>
                <a:off x="-5732275" y="-3051425"/>
                <a:ext cx="13425" cy="14900"/>
              </a:xfrm>
              <a:custGeom>
                <a:avLst/>
                <a:gdLst/>
                <a:ahLst/>
                <a:cxnLst/>
                <a:rect l="l" t="t" r="r" b="b"/>
                <a:pathLst>
                  <a:path w="537" h="596" extrusionOk="0">
                    <a:moveTo>
                      <a:pt x="536" y="0"/>
                    </a:moveTo>
                    <a:lnTo>
                      <a:pt x="0" y="250"/>
                    </a:lnTo>
                    <a:lnTo>
                      <a:pt x="131" y="595"/>
                    </a:lnTo>
                    <a:lnTo>
                      <a:pt x="536" y="595"/>
                    </a:lnTo>
                    <a:lnTo>
                      <a:pt x="536"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00" name="Google Shape;15600;p53"/>
              <p:cNvSpPr/>
              <p:nvPr/>
            </p:nvSpPr>
            <p:spPr>
              <a:xfrm>
                <a:off x="-5736450" y="-3071675"/>
                <a:ext cx="15200" cy="14900"/>
              </a:xfrm>
              <a:custGeom>
                <a:avLst/>
                <a:gdLst/>
                <a:ahLst/>
                <a:cxnLst/>
                <a:rect l="l" t="t" r="r" b="b"/>
                <a:pathLst>
                  <a:path w="608" h="596" extrusionOk="0">
                    <a:moveTo>
                      <a:pt x="358" y="0"/>
                    </a:moveTo>
                    <a:lnTo>
                      <a:pt x="1" y="393"/>
                    </a:lnTo>
                    <a:lnTo>
                      <a:pt x="263" y="596"/>
                    </a:lnTo>
                    <a:lnTo>
                      <a:pt x="608" y="417"/>
                    </a:lnTo>
                    <a:lnTo>
                      <a:pt x="35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15601" name="Google Shape;15601;p53"/>
            <p:cNvSpPr/>
            <p:nvPr/>
          </p:nvSpPr>
          <p:spPr>
            <a:xfrm>
              <a:off x="4719683" y="3046626"/>
              <a:ext cx="613043" cy="1051233"/>
            </a:xfrm>
            <a:custGeom>
              <a:avLst/>
              <a:gdLst/>
              <a:ahLst/>
              <a:cxnLst/>
              <a:rect l="l" t="t" r="r" b="b"/>
              <a:pathLst>
                <a:path w="25135" h="43101" extrusionOk="0">
                  <a:moveTo>
                    <a:pt x="5383" y="0"/>
                  </a:moveTo>
                  <a:lnTo>
                    <a:pt x="3287" y="691"/>
                  </a:lnTo>
                  <a:lnTo>
                    <a:pt x="3073" y="1369"/>
                  </a:lnTo>
                  <a:lnTo>
                    <a:pt x="2442" y="2250"/>
                  </a:lnTo>
                  <a:lnTo>
                    <a:pt x="1906" y="1941"/>
                  </a:lnTo>
                  <a:lnTo>
                    <a:pt x="1537" y="2548"/>
                  </a:lnTo>
                  <a:lnTo>
                    <a:pt x="1977" y="3096"/>
                  </a:lnTo>
                  <a:lnTo>
                    <a:pt x="1930" y="5346"/>
                  </a:lnTo>
                  <a:lnTo>
                    <a:pt x="1465" y="5465"/>
                  </a:lnTo>
                  <a:lnTo>
                    <a:pt x="1168" y="6144"/>
                  </a:lnTo>
                  <a:lnTo>
                    <a:pt x="656" y="6239"/>
                  </a:lnTo>
                  <a:lnTo>
                    <a:pt x="25" y="8049"/>
                  </a:lnTo>
                  <a:lnTo>
                    <a:pt x="608" y="8561"/>
                  </a:lnTo>
                  <a:lnTo>
                    <a:pt x="179" y="8751"/>
                  </a:lnTo>
                  <a:lnTo>
                    <a:pt x="1" y="9775"/>
                  </a:lnTo>
                  <a:lnTo>
                    <a:pt x="799" y="10609"/>
                  </a:lnTo>
                  <a:lnTo>
                    <a:pt x="2561" y="13907"/>
                  </a:lnTo>
                  <a:lnTo>
                    <a:pt x="2537" y="14680"/>
                  </a:lnTo>
                  <a:lnTo>
                    <a:pt x="5002" y="16073"/>
                  </a:lnTo>
                  <a:lnTo>
                    <a:pt x="5906" y="16871"/>
                  </a:lnTo>
                  <a:lnTo>
                    <a:pt x="5811" y="20169"/>
                  </a:lnTo>
                  <a:lnTo>
                    <a:pt x="5216" y="22753"/>
                  </a:lnTo>
                  <a:lnTo>
                    <a:pt x="5216" y="25396"/>
                  </a:lnTo>
                  <a:lnTo>
                    <a:pt x="4168" y="28420"/>
                  </a:lnTo>
                  <a:lnTo>
                    <a:pt x="4466" y="29789"/>
                  </a:lnTo>
                  <a:lnTo>
                    <a:pt x="3847" y="30551"/>
                  </a:lnTo>
                  <a:lnTo>
                    <a:pt x="3489" y="32718"/>
                  </a:lnTo>
                  <a:lnTo>
                    <a:pt x="4025" y="32695"/>
                  </a:lnTo>
                  <a:lnTo>
                    <a:pt x="4240" y="31718"/>
                  </a:lnTo>
                  <a:lnTo>
                    <a:pt x="4632" y="31694"/>
                  </a:lnTo>
                  <a:lnTo>
                    <a:pt x="4490" y="33468"/>
                  </a:lnTo>
                  <a:lnTo>
                    <a:pt x="3585" y="34278"/>
                  </a:lnTo>
                  <a:lnTo>
                    <a:pt x="3239" y="35123"/>
                  </a:lnTo>
                  <a:lnTo>
                    <a:pt x="3704" y="35635"/>
                  </a:lnTo>
                  <a:lnTo>
                    <a:pt x="2930" y="36207"/>
                  </a:lnTo>
                  <a:lnTo>
                    <a:pt x="3144" y="39029"/>
                  </a:lnTo>
                  <a:lnTo>
                    <a:pt x="4978" y="41862"/>
                  </a:lnTo>
                  <a:lnTo>
                    <a:pt x="7168" y="43101"/>
                  </a:lnTo>
                  <a:lnTo>
                    <a:pt x="9169" y="42291"/>
                  </a:lnTo>
                  <a:lnTo>
                    <a:pt x="9288" y="41981"/>
                  </a:lnTo>
                  <a:lnTo>
                    <a:pt x="8526" y="41981"/>
                  </a:lnTo>
                  <a:lnTo>
                    <a:pt x="7121" y="41029"/>
                  </a:lnTo>
                  <a:lnTo>
                    <a:pt x="7121" y="39981"/>
                  </a:lnTo>
                  <a:lnTo>
                    <a:pt x="6704" y="38421"/>
                  </a:lnTo>
                  <a:lnTo>
                    <a:pt x="7359" y="38124"/>
                  </a:lnTo>
                  <a:lnTo>
                    <a:pt x="7335" y="37195"/>
                  </a:lnTo>
                  <a:lnTo>
                    <a:pt x="8311" y="36516"/>
                  </a:lnTo>
                  <a:lnTo>
                    <a:pt x="8454" y="35635"/>
                  </a:lnTo>
                  <a:lnTo>
                    <a:pt x="7633" y="35326"/>
                  </a:lnTo>
                  <a:lnTo>
                    <a:pt x="7585" y="34421"/>
                  </a:lnTo>
                  <a:lnTo>
                    <a:pt x="8728" y="33588"/>
                  </a:lnTo>
                  <a:lnTo>
                    <a:pt x="8859" y="30790"/>
                  </a:lnTo>
                  <a:lnTo>
                    <a:pt x="9657" y="31135"/>
                  </a:lnTo>
                  <a:lnTo>
                    <a:pt x="10312" y="30599"/>
                  </a:lnTo>
                  <a:lnTo>
                    <a:pt x="10145" y="29063"/>
                  </a:lnTo>
                  <a:lnTo>
                    <a:pt x="11157" y="29528"/>
                  </a:lnTo>
                  <a:lnTo>
                    <a:pt x="12705" y="29063"/>
                  </a:lnTo>
                  <a:lnTo>
                    <a:pt x="13336" y="28039"/>
                  </a:lnTo>
                  <a:lnTo>
                    <a:pt x="12264" y="26694"/>
                  </a:lnTo>
                  <a:lnTo>
                    <a:pt x="12360" y="26015"/>
                  </a:lnTo>
                  <a:lnTo>
                    <a:pt x="13407" y="26932"/>
                  </a:lnTo>
                  <a:lnTo>
                    <a:pt x="14693" y="26932"/>
                  </a:lnTo>
                  <a:lnTo>
                    <a:pt x="17741" y="22574"/>
                  </a:lnTo>
                  <a:lnTo>
                    <a:pt x="17694" y="20967"/>
                  </a:lnTo>
                  <a:lnTo>
                    <a:pt x="19884" y="19502"/>
                  </a:lnTo>
                  <a:lnTo>
                    <a:pt x="21254" y="19502"/>
                  </a:lnTo>
                  <a:lnTo>
                    <a:pt x="22789" y="16097"/>
                  </a:lnTo>
                  <a:lnTo>
                    <a:pt x="22766" y="14097"/>
                  </a:lnTo>
                  <a:lnTo>
                    <a:pt x="23444" y="13704"/>
                  </a:lnTo>
                  <a:lnTo>
                    <a:pt x="23813" y="12930"/>
                  </a:lnTo>
                  <a:lnTo>
                    <a:pt x="25135" y="11585"/>
                  </a:lnTo>
                  <a:lnTo>
                    <a:pt x="24814" y="9561"/>
                  </a:lnTo>
                  <a:lnTo>
                    <a:pt x="24052" y="9561"/>
                  </a:lnTo>
                  <a:lnTo>
                    <a:pt x="22325" y="8144"/>
                  </a:lnTo>
                  <a:lnTo>
                    <a:pt x="20182" y="8144"/>
                  </a:lnTo>
                  <a:lnTo>
                    <a:pt x="19480" y="7441"/>
                  </a:lnTo>
                  <a:lnTo>
                    <a:pt x="17015" y="6763"/>
                  </a:lnTo>
                  <a:lnTo>
                    <a:pt x="16360" y="4739"/>
                  </a:lnTo>
                  <a:lnTo>
                    <a:pt x="15110" y="3548"/>
                  </a:lnTo>
                  <a:lnTo>
                    <a:pt x="12967" y="3548"/>
                  </a:lnTo>
                  <a:lnTo>
                    <a:pt x="11609" y="2131"/>
                  </a:lnTo>
                  <a:lnTo>
                    <a:pt x="11062" y="2250"/>
                  </a:lnTo>
                  <a:lnTo>
                    <a:pt x="11038" y="857"/>
                  </a:lnTo>
                  <a:lnTo>
                    <a:pt x="9240" y="643"/>
                  </a:lnTo>
                  <a:lnTo>
                    <a:pt x="9097" y="1226"/>
                  </a:lnTo>
                  <a:lnTo>
                    <a:pt x="7121" y="1155"/>
                  </a:lnTo>
                  <a:lnTo>
                    <a:pt x="6930" y="667"/>
                  </a:lnTo>
                  <a:lnTo>
                    <a:pt x="6097" y="667"/>
                  </a:lnTo>
                  <a:lnTo>
                    <a:pt x="5585" y="1393"/>
                  </a:lnTo>
                  <a:lnTo>
                    <a:pt x="5454" y="2107"/>
                  </a:lnTo>
                  <a:lnTo>
                    <a:pt x="4632" y="1012"/>
                  </a:lnTo>
                  <a:lnTo>
                    <a:pt x="5537" y="476"/>
                  </a:lnTo>
                  <a:lnTo>
                    <a:pt x="538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15602" name="Google Shape;15602;p53"/>
            <p:cNvGrpSpPr/>
            <p:nvPr/>
          </p:nvGrpSpPr>
          <p:grpSpPr>
            <a:xfrm>
              <a:off x="3570947" y="1042767"/>
              <a:ext cx="2059784" cy="2080979"/>
              <a:chOff x="-7756050" y="-4886475"/>
              <a:chExt cx="2111300" cy="2133025"/>
            </a:xfrm>
          </p:grpSpPr>
          <p:sp>
            <p:nvSpPr>
              <p:cNvPr id="15603" name="Google Shape;15603;p53"/>
              <p:cNvSpPr/>
              <p:nvPr/>
            </p:nvSpPr>
            <p:spPr>
              <a:xfrm>
                <a:off x="-5758775" y="-4589125"/>
                <a:ext cx="61650" cy="27100"/>
              </a:xfrm>
              <a:custGeom>
                <a:avLst/>
                <a:gdLst/>
                <a:ahLst/>
                <a:cxnLst/>
                <a:rect l="l" t="t" r="r" b="b"/>
                <a:pathLst>
                  <a:path w="2466" h="1084" extrusionOk="0">
                    <a:moveTo>
                      <a:pt x="1572" y="1"/>
                    </a:moveTo>
                    <a:lnTo>
                      <a:pt x="1406" y="251"/>
                    </a:lnTo>
                    <a:lnTo>
                      <a:pt x="1084" y="132"/>
                    </a:lnTo>
                    <a:lnTo>
                      <a:pt x="358" y="120"/>
                    </a:lnTo>
                    <a:lnTo>
                      <a:pt x="1" y="346"/>
                    </a:lnTo>
                    <a:lnTo>
                      <a:pt x="263" y="834"/>
                    </a:lnTo>
                    <a:lnTo>
                      <a:pt x="298" y="810"/>
                    </a:lnTo>
                    <a:lnTo>
                      <a:pt x="1870" y="1084"/>
                    </a:lnTo>
                    <a:lnTo>
                      <a:pt x="2465" y="477"/>
                    </a:lnTo>
                    <a:lnTo>
                      <a:pt x="2251" y="120"/>
                    </a:lnTo>
                    <a:lnTo>
                      <a:pt x="157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04" name="Google Shape;15604;p53"/>
              <p:cNvSpPr/>
              <p:nvPr/>
            </p:nvSpPr>
            <p:spPr>
              <a:xfrm>
                <a:off x="-6461225" y="-4886475"/>
                <a:ext cx="816475" cy="1210275"/>
              </a:xfrm>
              <a:custGeom>
                <a:avLst/>
                <a:gdLst/>
                <a:ahLst/>
                <a:cxnLst/>
                <a:rect l="l" t="t" r="r" b="b"/>
                <a:pathLst>
                  <a:path w="32659" h="48411" extrusionOk="0">
                    <a:moveTo>
                      <a:pt x="20657" y="0"/>
                    </a:moveTo>
                    <a:lnTo>
                      <a:pt x="19252" y="429"/>
                    </a:lnTo>
                    <a:lnTo>
                      <a:pt x="18300" y="1048"/>
                    </a:lnTo>
                    <a:lnTo>
                      <a:pt x="18252" y="1679"/>
                    </a:lnTo>
                    <a:lnTo>
                      <a:pt x="18669" y="1965"/>
                    </a:lnTo>
                    <a:lnTo>
                      <a:pt x="19288" y="1893"/>
                    </a:lnTo>
                    <a:lnTo>
                      <a:pt x="19336" y="2215"/>
                    </a:lnTo>
                    <a:lnTo>
                      <a:pt x="18752" y="2322"/>
                    </a:lnTo>
                    <a:lnTo>
                      <a:pt x="18229" y="2620"/>
                    </a:lnTo>
                    <a:lnTo>
                      <a:pt x="18336" y="3132"/>
                    </a:lnTo>
                    <a:lnTo>
                      <a:pt x="18586" y="3703"/>
                    </a:lnTo>
                    <a:lnTo>
                      <a:pt x="18264" y="3810"/>
                    </a:lnTo>
                    <a:lnTo>
                      <a:pt x="17871" y="3012"/>
                    </a:lnTo>
                    <a:lnTo>
                      <a:pt x="17431" y="3096"/>
                    </a:lnTo>
                    <a:lnTo>
                      <a:pt x="16966" y="2441"/>
                    </a:lnTo>
                    <a:lnTo>
                      <a:pt x="16014" y="1512"/>
                    </a:lnTo>
                    <a:lnTo>
                      <a:pt x="15562" y="1786"/>
                    </a:lnTo>
                    <a:lnTo>
                      <a:pt x="15883" y="2120"/>
                    </a:lnTo>
                    <a:lnTo>
                      <a:pt x="15597" y="2262"/>
                    </a:lnTo>
                    <a:lnTo>
                      <a:pt x="15276" y="1893"/>
                    </a:lnTo>
                    <a:lnTo>
                      <a:pt x="14800" y="2179"/>
                    </a:lnTo>
                    <a:lnTo>
                      <a:pt x="14954" y="2786"/>
                    </a:lnTo>
                    <a:lnTo>
                      <a:pt x="15585" y="3191"/>
                    </a:lnTo>
                    <a:lnTo>
                      <a:pt x="16609" y="3441"/>
                    </a:lnTo>
                    <a:lnTo>
                      <a:pt x="17764" y="4203"/>
                    </a:lnTo>
                    <a:lnTo>
                      <a:pt x="17848" y="5501"/>
                    </a:lnTo>
                    <a:lnTo>
                      <a:pt x="17502" y="5572"/>
                    </a:lnTo>
                    <a:lnTo>
                      <a:pt x="17264" y="4620"/>
                    </a:lnTo>
                    <a:lnTo>
                      <a:pt x="16835" y="4251"/>
                    </a:lnTo>
                    <a:lnTo>
                      <a:pt x="16788" y="4917"/>
                    </a:lnTo>
                    <a:lnTo>
                      <a:pt x="16407" y="4656"/>
                    </a:lnTo>
                    <a:lnTo>
                      <a:pt x="16478" y="3953"/>
                    </a:lnTo>
                    <a:lnTo>
                      <a:pt x="15133" y="3679"/>
                    </a:lnTo>
                    <a:lnTo>
                      <a:pt x="14811" y="4096"/>
                    </a:lnTo>
                    <a:lnTo>
                      <a:pt x="15562" y="5239"/>
                    </a:lnTo>
                    <a:lnTo>
                      <a:pt x="16383" y="5977"/>
                    </a:lnTo>
                    <a:lnTo>
                      <a:pt x="16204" y="6299"/>
                    </a:lnTo>
                    <a:lnTo>
                      <a:pt x="15442" y="5608"/>
                    </a:lnTo>
                    <a:lnTo>
                      <a:pt x="15181" y="6001"/>
                    </a:lnTo>
                    <a:lnTo>
                      <a:pt x="15240" y="6787"/>
                    </a:lnTo>
                    <a:lnTo>
                      <a:pt x="14919" y="7108"/>
                    </a:lnTo>
                    <a:lnTo>
                      <a:pt x="15335" y="7644"/>
                    </a:lnTo>
                    <a:lnTo>
                      <a:pt x="14823" y="7894"/>
                    </a:lnTo>
                    <a:lnTo>
                      <a:pt x="14383" y="6739"/>
                    </a:lnTo>
                    <a:lnTo>
                      <a:pt x="13014" y="5632"/>
                    </a:lnTo>
                    <a:lnTo>
                      <a:pt x="12704" y="4882"/>
                    </a:lnTo>
                    <a:lnTo>
                      <a:pt x="11811" y="4965"/>
                    </a:lnTo>
                    <a:lnTo>
                      <a:pt x="11835" y="5989"/>
                    </a:lnTo>
                    <a:lnTo>
                      <a:pt x="12621" y="7239"/>
                    </a:lnTo>
                    <a:lnTo>
                      <a:pt x="12311" y="7430"/>
                    </a:lnTo>
                    <a:lnTo>
                      <a:pt x="11882" y="7370"/>
                    </a:lnTo>
                    <a:lnTo>
                      <a:pt x="11811" y="7549"/>
                    </a:lnTo>
                    <a:lnTo>
                      <a:pt x="12383" y="8013"/>
                    </a:lnTo>
                    <a:lnTo>
                      <a:pt x="12275" y="8537"/>
                    </a:lnTo>
                    <a:lnTo>
                      <a:pt x="11906" y="8489"/>
                    </a:lnTo>
                    <a:lnTo>
                      <a:pt x="11621" y="7680"/>
                    </a:lnTo>
                    <a:lnTo>
                      <a:pt x="10859" y="6858"/>
                    </a:lnTo>
                    <a:lnTo>
                      <a:pt x="10525" y="6870"/>
                    </a:lnTo>
                    <a:lnTo>
                      <a:pt x="10525" y="8644"/>
                    </a:lnTo>
                    <a:lnTo>
                      <a:pt x="10061" y="8525"/>
                    </a:lnTo>
                    <a:lnTo>
                      <a:pt x="10120" y="7049"/>
                    </a:lnTo>
                    <a:lnTo>
                      <a:pt x="9716" y="5596"/>
                    </a:lnTo>
                    <a:lnTo>
                      <a:pt x="7739" y="6453"/>
                    </a:lnTo>
                    <a:lnTo>
                      <a:pt x="7382" y="7120"/>
                    </a:lnTo>
                    <a:lnTo>
                      <a:pt x="8001" y="8204"/>
                    </a:lnTo>
                    <a:lnTo>
                      <a:pt x="8323" y="8311"/>
                    </a:lnTo>
                    <a:lnTo>
                      <a:pt x="8763" y="9085"/>
                    </a:lnTo>
                    <a:lnTo>
                      <a:pt x="8584" y="9466"/>
                    </a:lnTo>
                    <a:lnTo>
                      <a:pt x="7870" y="8513"/>
                    </a:lnTo>
                    <a:lnTo>
                      <a:pt x="7370" y="8406"/>
                    </a:lnTo>
                    <a:lnTo>
                      <a:pt x="7227" y="7454"/>
                    </a:lnTo>
                    <a:lnTo>
                      <a:pt x="6668" y="7275"/>
                    </a:lnTo>
                    <a:lnTo>
                      <a:pt x="6025" y="7882"/>
                    </a:lnTo>
                    <a:lnTo>
                      <a:pt x="6370" y="9013"/>
                    </a:lnTo>
                    <a:lnTo>
                      <a:pt x="6370" y="10109"/>
                    </a:lnTo>
                    <a:lnTo>
                      <a:pt x="6048" y="10275"/>
                    </a:lnTo>
                    <a:lnTo>
                      <a:pt x="5620" y="9835"/>
                    </a:lnTo>
                    <a:lnTo>
                      <a:pt x="5132" y="9859"/>
                    </a:lnTo>
                    <a:lnTo>
                      <a:pt x="5013" y="10228"/>
                    </a:lnTo>
                    <a:lnTo>
                      <a:pt x="4584" y="10406"/>
                    </a:lnTo>
                    <a:lnTo>
                      <a:pt x="2953" y="12573"/>
                    </a:lnTo>
                    <a:lnTo>
                      <a:pt x="2917" y="13335"/>
                    </a:lnTo>
                    <a:lnTo>
                      <a:pt x="3167" y="13704"/>
                    </a:lnTo>
                    <a:lnTo>
                      <a:pt x="3870" y="13752"/>
                    </a:lnTo>
                    <a:lnTo>
                      <a:pt x="4643" y="13323"/>
                    </a:lnTo>
                    <a:lnTo>
                      <a:pt x="4810" y="13692"/>
                    </a:lnTo>
                    <a:lnTo>
                      <a:pt x="4132" y="14061"/>
                    </a:lnTo>
                    <a:lnTo>
                      <a:pt x="4239" y="15276"/>
                    </a:lnTo>
                    <a:lnTo>
                      <a:pt x="3536" y="16443"/>
                    </a:lnTo>
                    <a:lnTo>
                      <a:pt x="2453" y="16621"/>
                    </a:lnTo>
                    <a:lnTo>
                      <a:pt x="1953" y="17229"/>
                    </a:lnTo>
                    <a:lnTo>
                      <a:pt x="0" y="18074"/>
                    </a:lnTo>
                    <a:lnTo>
                      <a:pt x="0" y="19074"/>
                    </a:lnTo>
                    <a:lnTo>
                      <a:pt x="560" y="20015"/>
                    </a:lnTo>
                    <a:lnTo>
                      <a:pt x="1250" y="19824"/>
                    </a:lnTo>
                    <a:lnTo>
                      <a:pt x="1250" y="20193"/>
                    </a:lnTo>
                    <a:lnTo>
                      <a:pt x="1607" y="20705"/>
                    </a:lnTo>
                    <a:lnTo>
                      <a:pt x="2417" y="20705"/>
                    </a:lnTo>
                    <a:lnTo>
                      <a:pt x="3048" y="20193"/>
                    </a:lnTo>
                    <a:lnTo>
                      <a:pt x="3512" y="20705"/>
                    </a:lnTo>
                    <a:lnTo>
                      <a:pt x="3512" y="21193"/>
                    </a:lnTo>
                    <a:lnTo>
                      <a:pt x="2024" y="21408"/>
                    </a:lnTo>
                    <a:lnTo>
                      <a:pt x="1131" y="21408"/>
                    </a:lnTo>
                    <a:lnTo>
                      <a:pt x="953" y="22455"/>
                    </a:lnTo>
                    <a:lnTo>
                      <a:pt x="1976" y="22729"/>
                    </a:lnTo>
                    <a:lnTo>
                      <a:pt x="1750" y="23313"/>
                    </a:lnTo>
                    <a:lnTo>
                      <a:pt x="2560" y="24063"/>
                    </a:lnTo>
                    <a:lnTo>
                      <a:pt x="3215" y="24063"/>
                    </a:lnTo>
                    <a:lnTo>
                      <a:pt x="3512" y="23610"/>
                    </a:lnTo>
                    <a:lnTo>
                      <a:pt x="4024" y="24194"/>
                    </a:lnTo>
                    <a:lnTo>
                      <a:pt x="4751" y="23967"/>
                    </a:lnTo>
                    <a:lnTo>
                      <a:pt x="4941" y="23432"/>
                    </a:lnTo>
                    <a:lnTo>
                      <a:pt x="7751" y="24944"/>
                    </a:lnTo>
                    <a:lnTo>
                      <a:pt x="7632" y="25849"/>
                    </a:lnTo>
                    <a:lnTo>
                      <a:pt x="9096" y="27801"/>
                    </a:lnTo>
                    <a:lnTo>
                      <a:pt x="9382" y="30433"/>
                    </a:lnTo>
                    <a:lnTo>
                      <a:pt x="9775" y="31599"/>
                    </a:lnTo>
                    <a:lnTo>
                      <a:pt x="9073" y="32838"/>
                    </a:lnTo>
                    <a:lnTo>
                      <a:pt x="9656" y="33445"/>
                    </a:lnTo>
                    <a:lnTo>
                      <a:pt x="10216" y="33064"/>
                    </a:lnTo>
                    <a:lnTo>
                      <a:pt x="10597" y="32230"/>
                    </a:lnTo>
                    <a:lnTo>
                      <a:pt x="11382" y="33088"/>
                    </a:lnTo>
                    <a:lnTo>
                      <a:pt x="10990" y="33647"/>
                    </a:lnTo>
                    <a:lnTo>
                      <a:pt x="11942" y="34671"/>
                    </a:lnTo>
                    <a:lnTo>
                      <a:pt x="11799" y="35028"/>
                    </a:lnTo>
                    <a:lnTo>
                      <a:pt x="11882" y="35481"/>
                    </a:lnTo>
                    <a:lnTo>
                      <a:pt x="12192" y="35421"/>
                    </a:lnTo>
                    <a:lnTo>
                      <a:pt x="12192" y="35421"/>
                    </a:lnTo>
                    <a:lnTo>
                      <a:pt x="11704" y="36671"/>
                    </a:lnTo>
                    <a:lnTo>
                      <a:pt x="11799" y="37695"/>
                    </a:lnTo>
                    <a:lnTo>
                      <a:pt x="10799" y="37886"/>
                    </a:lnTo>
                    <a:lnTo>
                      <a:pt x="10192" y="39255"/>
                    </a:lnTo>
                    <a:lnTo>
                      <a:pt x="10406" y="40446"/>
                    </a:lnTo>
                    <a:lnTo>
                      <a:pt x="11180" y="42541"/>
                    </a:lnTo>
                    <a:lnTo>
                      <a:pt x="11335" y="44006"/>
                    </a:lnTo>
                    <a:lnTo>
                      <a:pt x="12192" y="45565"/>
                    </a:lnTo>
                    <a:lnTo>
                      <a:pt x="13823" y="47494"/>
                    </a:lnTo>
                    <a:lnTo>
                      <a:pt x="14549" y="47339"/>
                    </a:lnTo>
                    <a:lnTo>
                      <a:pt x="15061" y="48197"/>
                    </a:lnTo>
                    <a:lnTo>
                      <a:pt x="15990" y="48411"/>
                    </a:lnTo>
                    <a:lnTo>
                      <a:pt x="16574" y="45780"/>
                    </a:lnTo>
                    <a:lnTo>
                      <a:pt x="17336" y="44446"/>
                    </a:lnTo>
                    <a:lnTo>
                      <a:pt x="16966" y="42684"/>
                    </a:lnTo>
                    <a:lnTo>
                      <a:pt x="18252" y="41815"/>
                    </a:lnTo>
                    <a:lnTo>
                      <a:pt x="19622" y="41422"/>
                    </a:lnTo>
                    <a:lnTo>
                      <a:pt x="20860" y="40303"/>
                    </a:lnTo>
                    <a:lnTo>
                      <a:pt x="21669" y="38136"/>
                    </a:lnTo>
                    <a:lnTo>
                      <a:pt x="22812" y="38279"/>
                    </a:lnTo>
                    <a:lnTo>
                      <a:pt x="25134" y="37505"/>
                    </a:lnTo>
                    <a:lnTo>
                      <a:pt x="27122" y="35469"/>
                    </a:lnTo>
                    <a:lnTo>
                      <a:pt x="25813" y="34790"/>
                    </a:lnTo>
                    <a:lnTo>
                      <a:pt x="24110" y="35671"/>
                    </a:lnTo>
                    <a:lnTo>
                      <a:pt x="23860" y="34814"/>
                    </a:lnTo>
                    <a:lnTo>
                      <a:pt x="25444" y="33969"/>
                    </a:lnTo>
                    <a:lnTo>
                      <a:pt x="25229" y="33242"/>
                    </a:lnTo>
                    <a:lnTo>
                      <a:pt x="26301" y="33242"/>
                    </a:lnTo>
                    <a:lnTo>
                      <a:pt x="26718" y="34552"/>
                    </a:lnTo>
                    <a:lnTo>
                      <a:pt x="27539" y="34576"/>
                    </a:lnTo>
                    <a:lnTo>
                      <a:pt x="27765" y="32623"/>
                    </a:lnTo>
                    <a:lnTo>
                      <a:pt x="25372" y="31135"/>
                    </a:lnTo>
                    <a:lnTo>
                      <a:pt x="25860" y="28873"/>
                    </a:lnTo>
                    <a:lnTo>
                      <a:pt x="27099" y="29432"/>
                    </a:lnTo>
                    <a:lnTo>
                      <a:pt x="28277" y="28992"/>
                    </a:lnTo>
                    <a:lnTo>
                      <a:pt x="27742" y="27551"/>
                    </a:lnTo>
                    <a:lnTo>
                      <a:pt x="28516" y="25337"/>
                    </a:lnTo>
                    <a:lnTo>
                      <a:pt x="28373" y="23944"/>
                    </a:lnTo>
                    <a:lnTo>
                      <a:pt x="27027" y="22991"/>
                    </a:lnTo>
                    <a:lnTo>
                      <a:pt x="27492" y="22027"/>
                    </a:lnTo>
                    <a:lnTo>
                      <a:pt x="28516" y="22217"/>
                    </a:lnTo>
                    <a:lnTo>
                      <a:pt x="29206" y="21193"/>
                    </a:lnTo>
                    <a:lnTo>
                      <a:pt x="27277" y="20015"/>
                    </a:lnTo>
                    <a:lnTo>
                      <a:pt x="28301" y="16800"/>
                    </a:lnTo>
                    <a:lnTo>
                      <a:pt x="28563" y="14681"/>
                    </a:lnTo>
                    <a:lnTo>
                      <a:pt x="29516" y="14442"/>
                    </a:lnTo>
                    <a:lnTo>
                      <a:pt x="29968" y="13490"/>
                    </a:lnTo>
                    <a:lnTo>
                      <a:pt x="29075" y="13276"/>
                    </a:lnTo>
                    <a:lnTo>
                      <a:pt x="28349" y="14050"/>
                    </a:lnTo>
                    <a:lnTo>
                      <a:pt x="28027" y="12907"/>
                    </a:lnTo>
                    <a:lnTo>
                      <a:pt x="28361" y="12728"/>
                    </a:lnTo>
                    <a:lnTo>
                      <a:pt x="28099" y="12240"/>
                    </a:lnTo>
                    <a:lnTo>
                      <a:pt x="27920" y="12026"/>
                    </a:lnTo>
                    <a:lnTo>
                      <a:pt x="28349" y="11680"/>
                    </a:lnTo>
                    <a:lnTo>
                      <a:pt x="28825" y="11609"/>
                    </a:lnTo>
                    <a:lnTo>
                      <a:pt x="29087" y="11728"/>
                    </a:lnTo>
                    <a:lnTo>
                      <a:pt x="29492" y="11549"/>
                    </a:lnTo>
                    <a:lnTo>
                      <a:pt x="29492" y="11228"/>
                    </a:lnTo>
                    <a:lnTo>
                      <a:pt x="29909" y="11264"/>
                    </a:lnTo>
                    <a:lnTo>
                      <a:pt x="30182" y="11454"/>
                    </a:lnTo>
                    <a:lnTo>
                      <a:pt x="30492" y="11359"/>
                    </a:lnTo>
                    <a:lnTo>
                      <a:pt x="30563" y="11002"/>
                    </a:lnTo>
                    <a:lnTo>
                      <a:pt x="31135" y="11002"/>
                    </a:lnTo>
                    <a:lnTo>
                      <a:pt x="31194" y="10537"/>
                    </a:lnTo>
                    <a:lnTo>
                      <a:pt x="31004" y="10025"/>
                    </a:lnTo>
                    <a:lnTo>
                      <a:pt x="31444" y="9835"/>
                    </a:lnTo>
                    <a:lnTo>
                      <a:pt x="31694" y="9954"/>
                    </a:lnTo>
                    <a:lnTo>
                      <a:pt x="32659" y="8608"/>
                    </a:lnTo>
                    <a:lnTo>
                      <a:pt x="32171" y="7846"/>
                    </a:lnTo>
                    <a:lnTo>
                      <a:pt x="31266" y="7287"/>
                    </a:lnTo>
                    <a:lnTo>
                      <a:pt x="30301" y="7287"/>
                    </a:lnTo>
                    <a:lnTo>
                      <a:pt x="29682" y="7620"/>
                    </a:lnTo>
                    <a:lnTo>
                      <a:pt x="29718" y="8501"/>
                    </a:lnTo>
                    <a:lnTo>
                      <a:pt x="29408" y="8954"/>
                    </a:lnTo>
                    <a:lnTo>
                      <a:pt x="29027" y="8585"/>
                    </a:lnTo>
                    <a:lnTo>
                      <a:pt x="28658" y="8656"/>
                    </a:lnTo>
                    <a:lnTo>
                      <a:pt x="28658" y="9061"/>
                    </a:lnTo>
                    <a:lnTo>
                      <a:pt x="28361" y="9097"/>
                    </a:lnTo>
                    <a:lnTo>
                      <a:pt x="28313" y="8477"/>
                    </a:lnTo>
                    <a:lnTo>
                      <a:pt x="27908" y="8597"/>
                    </a:lnTo>
                    <a:lnTo>
                      <a:pt x="27742" y="9430"/>
                    </a:lnTo>
                    <a:lnTo>
                      <a:pt x="26789" y="10763"/>
                    </a:lnTo>
                    <a:lnTo>
                      <a:pt x="26515" y="11764"/>
                    </a:lnTo>
                    <a:lnTo>
                      <a:pt x="26003" y="12168"/>
                    </a:lnTo>
                    <a:lnTo>
                      <a:pt x="25825" y="11740"/>
                    </a:lnTo>
                    <a:lnTo>
                      <a:pt x="25920" y="11347"/>
                    </a:lnTo>
                    <a:lnTo>
                      <a:pt x="26527" y="10382"/>
                    </a:lnTo>
                    <a:lnTo>
                      <a:pt x="27170" y="9239"/>
                    </a:lnTo>
                    <a:lnTo>
                      <a:pt x="27361" y="8204"/>
                    </a:lnTo>
                    <a:lnTo>
                      <a:pt x="27253" y="6644"/>
                    </a:lnTo>
                    <a:lnTo>
                      <a:pt x="26337" y="6858"/>
                    </a:lnTo>
                    <a:lnTo>
                      <a:pt x="26301" y="7668"/>
                    </a:lnTo>
                    <a:lnTo>
                      <a:pt x="24765" y="9180"/>
                    </a:lnTo>
                    <a:lnTo>
                      <a:pt x="24360" y="9156"/>
                    </a:lnTo>
                    <a:lnTo>
                      <a:pt x="24313" y="8870"/>
                    </a:lnTo>
                    <a:lnTo>
                      <a:pt x="25491" y="7858"/>
                    </a:lnTo>
                    <a:lnTo>
                      <a:pt x="25479" y="7061"/>
                    </a:lnTo>
                    <a:lnTo>
                      <a:pt x="23693" y="6918"/>
                    </a:lnTo>
                    <a:lnTo>
                      <a:pt x="21931" y="7692"/>
                    </a:lnTo>
                    <a:lnTo>
                      <a:pt x="21753" y="8287"/>
                    </a:lnTo>
                    <a:lnTo>
                      <a:pt x="21253" y="8227"/>
                    </a:lnTo>
                    <a:lnTo>
                      <a:pt x="21312" y="7501"/>
                    </a:lnTo>
                    <a:lnTo>
                      <a:pt x="22967" y="6596"/>
                    </a:lnTo>
                    <a:lnTo>
                      <a:pt x="22777" y="6287"/>
                    </a:lnTo>
                    <a:lnTo>
                      <a:pt x="22300" y="6108"/>
                    </a:lnTo>
                    <a:lnTo>
                      <a:pt x="22431" y="5775"/>
                    </a:lnTo>
                    <a:lnTo>
                      <a:pt x="22991" y="5775"/>
                    </a:lnTo>
                    <a:lnTo>
                      <a:pt x="23443" y="6370"/>
                    </a:lnTo>
                    <a:lnTo>
                      <a:pt x="24015" y="6037"/>
                    </a:lnTo>
                    <a:lnTo>
                      <a:pt x="25765" y="6132"/>
                    </a:lnTo>
                    <a:lnTo>
                      <a:pt x="26384" y="5775"/>
                    </a:lnTo>
                    <a:lnTo>
                      <a:pt x="27051" y="5810"/>
                    </a:lnTo>
                    <a:lnTo>
                      <a:pt x="27361" y="5191"/>
                    </a:lnTo>
                    <a:lnTo>
                      <a:pt x="27849" y="4798"/>
                    </a:lnTo>
                    <a:lnTo>
                      <a:pt x="27587" y="4001"/>
                    </a:lnTo>
                    <a:lnTo>
                      <a:pt x="26741" y="3703"/>
                    </a:lnTo>
                    <a:lnTo>
                      <a:pt x="26670" y="3370"/>
                    </a:lnTo>
                    <a:lnTo>
                      <a:pt x="26039" y="3155"/>
                    </a:lnTo>
                    <a:lnTo>
                      <a:pt x="25813" y="3560"/>
                    </a:lnTo>
                    <a:lnTo>
                      <a:pt x="25289" y="3667"/>
                    </a:lnTo>
                    <a:lnTo>
                      <a:pt x="25229" y="3346"/>
                    </a:lnTo>
                    <a:lnTo>
                      <a:pt x="25575" y="3215"/>
                    </a:lnTo>
                    <a:lnTo>
                      <a:pt x="25884" y="2739"/>
                    </a:lnTo>
                    <a:lnTo>
                      <a:pt x="25777" y="2191"/>
                    </a:lnTo>
                    <a:lnTo>
                      <a:pt x="25539" y="2048"/>
                    </a:lnTo>
                    <a:lnTo>
                      <a:pt x="25170" y="2262"/>
                    </a:lnTo>
                    <a:lnTo>
                      <a:pt x="24658" y="2572"/>
                    </a:lnTo>
                    <a:lnTo>
                      <a:pt x="23955" y="2536"/>
                    </a:lnTo>
                    <a:lnTo>
                      <a:pt x="23824" y="2215"/>
                    </a:lnTo>
                    <a:lnTo>
                      <a:pt x="22920" y="2322"/>
                    </a:lnTo>
                    <a:lnTo>
                      <a:pt x="22312" y="2965"/>
                    </a:lnTo>
                    <a:lnTo>
                      <a:pt x="21574" y="2953"/>
                    </a:lnTo>
                    <a:lnTo>
                      <a:pt x="21074" y="3358"/>
                    </a:lnTo>
                    <a:lnTo>
                      <a:pt x="20622" y="2989"/>
                    </a:lnTo>
                    <a:lnTo>
                      <a:pt x="21503" y="2560"/>
                    </a:lnTo>
                    <a:lnTo>
                      <a:pt x="21193" y="2108"/>
                    </a:lnTo>
                    <a:lnTo>
                      <a:pt x="21550" y="1965"/>
                    </a:lnTo>
                    <a:lnTo>
                      <a:pt x="21931" y="2310"/>
                    </a:lnTo>
                    <a:lnTo>
                      <a:pt x="22312" y="2286"/>
                    </a:lnTo>
                    <a:lnTo>
                      <a:pt x="23015" y="1786"/>
                    </a:lnTo>
                    <a:lnTo>
                      <a:pt x="24003" y="1679"/>
                    </a:lnTo>
                    <a:lnTo>
                      <a:pt x="24253" y="2096"/>
                    </a:lnTo>
                    <a:lnTo>
                      <a:pt x="24932" y="1965"/>
                    </a:lnTo>
                    <a:lnTo>
                      <a:pt x="25372" y="1488"/>
                    </a:lnTo>
                    <a:lnTo>
                      <a:pt x="25182" y="857"/>
                    </a:lnTo>
                    <a:lnTo>
                      <a:pt x="24860" y="215"/>
                    </a:lnTo>
                    <a:lnTo>
                      <a:pt x="23289" y="72"/>
                    </a:lnTo>
                    <a:lnTo>
                      <a:pt x="2065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05" name="Google Shape;15605;p53"/>
              <p:cNvSpPr/>
              <p:nvPr/>
            </p:nvSpPr>
            <p:spPr>
              <a:xfrm>
                <a:off x="-6219825" y="-4029525"/>
                <a:ext cx="55675" cy="33650"/>
              </a:xfrm>
              <a:custGeom>
                <a:avLst/>
                <a:gdLst/>
                <a:ahLst/>
                <a:cxnLst/>
                <a:rect l="l" t="t" r="r" b="b"/>
                <a:pathLst>
                  <a:path w="2227" h="1346" extrusionOk="0">
                    <a:moveTo>
                      <a:pt x="357" y="0"/>
                    </a:moveTo>
                    <a:lnTo>
                      <a:pt x="0" y="441"/>
                    </a:lnTo>
                    <a:lnTo>
                      <a:pt x="810" y="750"/>
                    </a:lnTo>
                    <a:lnTo>
                      <a:pt x="1381" y="1346"/>
                    </a:lnTo>
                    <a:lnTo>
                      <a:pt x="2226" y="1203"/>
                    </a:lnTo>
                    <a:lnTo>
                      <a:pt x="2143" y="750"/>
                    </a:lnTo>
                    <a:lnTo>
                      <a:pt x="1191" y="215"/>
                    </a:lnTo>
                    <a:lnTo>
                      <a:pt x="35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06" name="Google Shape;15606;p53"/>
              <p:cNvSpPr/>
              <p:nvPr/>
            </p:nvSpPr>
            <p:spPr>
              <a:xfrm>
                <a:off x="-6216275" y="-3388975"/>
                <a:ext cx="28025" cy="31275"/>
              </a:xfrm>
              <a:custGeom>
                <a:avLst/>
                <a:gdLst/>
                <a:ahLst/>
                <a:cxnLst/>
                <a:rect l="l" t="t" r="r" b="b"/>
                <a:pathLst>
                  <a:path w="1121" h="1251" extrusionOk="0">
                    <a:moveTo>
                      <a:pt x="668" y="0"/>
                    </a:moveTo>
                    <a:lnTo>
                      <a:pt x="1" y="679"/>
                    </a:lnTo>
                    <a:lnTo>
                      <a:pt x="560" y="1251"/>
                    </a:lnTo>
                    <a:lnTo>
                      <a:pt x="1120" y="1048"/>
                    </a:lnTo>
                    <a:lnTo>
                      <a:pt x="1120" y="227"/>
                    </a:lnTo>
                    <a:lnTo>
                      <a:pt x="66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07" name="Google Shape;15607;p53"/>
              <p:cNvSpPr/>
              <p:nvPr/>
            </p:nvSpPr>
            <p:spPr>
              <a:xfrm>
                <a:off x="-6275200" y="-3472325"/>
                <a:ext cx="71175" cy="92900"/>
              </a:xfrm>
              <a:custGeom>
                <a:avLst/>
                <a:gdLst/>
                <a:ahLst/>
                <a:cxnLst/>
                <a:rect l="l" t="t" r="r" b="b"/>
                <a:pathLst>
                  <a:path w="2847" h="3716" extrusionOk="0">
                    <a:moveTo>
                      <a:pt x="1965" y="1"/>
                    </a:moveTo>
                    <a:lnTo>
                      <a:pt x="1203" y="417"/>
                    </a:lnTo>
                    <a:lnTo>
                      <a:pt x="858" y="1251"/>
                    </a:lnTo>
                    <a:lnTo>
                      <a:pt x="405" y="1560"/>
                    </a:lnTo>
                    <a:lnTo>
                      <a:pt x="0" y="2561"/>
                    </a:lnTo>
                    <a:lnTo>
                      <a:pt x="72" y="3263"/>
                    </a:lnTo>
                    <a:lnTo>
                      <a:pt x="1691" y="3263"/>
                    </a:lnTo>
                    <a:lnTo>
                      <a:pt x="1548" y="3715"/>
                    </a:lnTo>
                    <a:lnTo>
                      <a:pt x="1965" y="3715"/>
                    </a:lnTo>
                    <a:lnTo>
                      <a:pt x="2763" y="2989"/>
                    </a:lnTo>
                    <a:lnTo>
                      <a:pt x="2846" y="1858"/>
                    </a:lnTo>
                    <a:lnTo>
                      <a:pt x="2334" y="1346"/>
                    </a:lnTo>
                    <a:lnTo>
                      <a:pt x="1751" y="1691"/>
                    </a:lnTo>
                    <a:lnTo>
                      <a:pt x="1429" y="1108"/>
                    </a:lnTo>
                    <a:lnTo>
                      <a:pt x="1655" y="608"/>
                    </a:lnTo>
                    <a:lnTo>
                      <a:pt x="2060" y="382"/>
                    </a:lnTo>
                    <a:lnTo>
                      <a:pt x="19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08" name="Google Shape;15608;p53"/>
              <p:cNvSpPr/>
              <p:nvPr/>
            </p:nvSpPr>
            <p:spPr>
              <a:xfrm>
                <a:off x="-7756050" y="-4053350"/>
                <a:ext cx="1526425" cy="1183500"/>
              </a:xfrm>
              <a:custGeom>
                <a:avLst/>
                <a:gdLst/>
                <a:ahLst/>
                <a:cxnLst/>
                <a:rect l="l" t="t" r="r" b="b"/>
                <a:pathLst>
                  <a:path w="61057" h="47340" extrusionOk="0">
                    <a:moveTo>
                      <a:pt x="6347" y="1"/>
                    </a:moveTo>
                    <a:lnTo>
                      <a:pt x="5335" y="941"/>
                    </a:lnTo>
                    <a:lnTo>
                      <a:pt x="4954" y="656"/>
                    </a:lnTo>
                    <a:lnTo>
                      <a:pt x="4037" y="1763"/>
                    </a:lnTo>
                    <a:lnTo>
                      <a:pt x="3525" y="1703"/>
                    </a:lnTo>
                    <a:lnTo>
                      <a:pt x="2858" y="2549"/>
                    </a:lnTo>
                    <a:lnTo>
                      <a:pt x="2775" y="3489"/>
                    </a:lnTo>
                    <a:lnTo>
                      <a:pt x="1346" y="3870"/>
                    </a:lnTo>
                    <a:lnTo>
                      <a:pt x="1049" y="4799"/>
                    </a:lnTo>
                    <a:lnTo>
                      <a:pt x="2418" y="5656"/>
                    </a:lnTo>
                    <a:lnTo>
                      <a:pt x="2858" y="6585"/>
                    </a:lnTo>
                    <a:lnTo>
                      <a:pt x="4311" y="7359"/>
                    </a:lnTo>
                    <a:lnTo>
                      <a:pt x="3632" y="7799"/>
                    </a:lnTo>
                    <a:lnTo>
                      <a:pt x="2680" y="7728"/>
                    </a:lnTo>
                    <a:lnTo>
                      <a:pt x="2585" y="7073"/>
                    </a:lnTo>
                    <a:lnTo>
                      <a:pt x="370" y="7776"/>
                    </a:lnTo>
                    <a:lnTo>
                      <a:pt x="1" y="8383"/>
                    </a:lnTo>
                    <a:lnTo>
                      <a:pt x="632" y="8704"/>
                    </a:lnTo>
                    <a:lnTo>
                      <a:pt x="1168" y="9942"/>
                    </a:lnTo>
                    <a:lnTo>
                      <a:pt x="3192" y="9919"/>
                    </a:lnTo>
                    <a:lnTo>
                      <a:pt x="4049" y="9407"/>
                    </a:lnTo>
                    <a:lnTo>
                      <a:pt x="4025" y="11026"/>
                    </a:lnTo>
                    <a:lnTo>
                      <a:pt x="1882" y="12086"/>
                    </a:lnTo>
                    <a:lnTo>
                      <a:pt x="1322" y="13240"/>
                    </a:lnTo>
                    <a:lnTo>
                      <a:pt x="2025" y="14014"/>
                    </a:lnTo>
                    <a:lnTo>
                      <a:pt x="1727" y="14241"/>
                    </a:lnTo>
                    <a:lnTo>
                      <a:pt x="2025" y="14872"/>
                    </a:lnTo>
                    <a:lnTo>
                      <a:pt x="2418" y="15431"/>
                    </a:lnTo>
                    <a:lnTo>
                      <a:pt x="3311" y="15038"/>
                    </a:lnTo>
                    <a:lnTo>
                      <a:pt x="3704" y="16503"/>
                    </a:lnTo>
                    <a:lnTo>
                      <a:pt x="4906" y="16336"/>
                    </a:lnTo>
                    <a:lnTo>
                      <a:pt x="5918" y="16527"/>
                    </a:lnTo>
                    <a:lnTo>
                      <a:pt x="5847" y="17527"/>
                    </a:lnTo>
                    <a:lnTo>
                      <a:pt x="4001" y="18920"/>
                    </a:lnTo>
                    <a:lnTo>
                      <a:pt x="2608" y="19967"/>
                    </a:lnTo>
                    <a:lnTo>
                      <a:pt x="1930" y="20229"/>
                    </a:lnTo>
                    <a:lnTo>
                      <a:pt x="2025" y="20646"/>
                    </a:lnTo>
                    <a:lnTo>
                      <a:pt x="2704" y="20599"/>
                    </a:lnTo>
                    <a:lnTo>
                      <a:pt x="4609" y="19503"/>
                    </a:lnTo>
                    <a:lnTo>
                      <a:pt x="6335" y="18432"/>
                    </a:lnTo>
                    <a:lnTo>
                      <a:pt x="6633" y="17943"/>
                    </a:lnTo>
                    <a:lnTo>
                      <a:pt x="7752" y="17062"/>
                    </a:lnTo>
                    <a:lnTo>
                      <a:pt x="8288" y="16336"/>
                    </a:lnTo>
                    <a:lnTo>
                      <a:pt x="7526" y="15919"/>
                    </a:lnTo>
                    <a:lnTo>
                      <a:pt x="7347" y="15526"/>
                    </a:lnTo>
                    <a:lnTo>
                      <a:pt x="8633" y="15312"/>
                    </a:lnTo>
                    <a:lnTo>
                      <a:pt x="8871" y="14383"/>
                    </a:lnTo>
                    <a:lnTo>
                      <a:pt x="9943" y="13574"/>
                    </a:lnTo>
                    <a:lnTo>
                      <a:pt x="11228" y="13895"/>
                    </a:lnTo>
                    <a:lnTo>
                      <a:pt x="13086" y="14848"/>
                    </a:lnTo>
                    <a:lnTo>
                      <a:pt x="14729" y="15336"/>
                    </a:lnTo>
                    <a:lnTo>
                      <a:pt x="16967" y="16848"/>
                    </a:lnTo>
                    <a:lnTo>
                      <a:pt x="19277" y="20229"/>
                    </a:lnTo>
                    <a:lnTo>
                      <a:pt x="20372" y="20325"/>
                    </a:lnTo>
                    <a:lnTo>
                      <a:pt x="20480" y="20991"/>
                    </a:lnTo>
                    <a:lnTo>
                      <a:pt x="21908" y="23039"/>
                    </a:lnTo>
                    <a:lnTo>
                      <a:pt x="23980" y="24444"/>
                    </a:lnTo>
                    <a:lnTo>
                      <a:pt x="24980" y="25671"/>
                    </a:lnTo>
                    <a:lnTo>
                      <a:pt x="24956" y="26647"/>
                    </a:lnTo>
                    <a:lnTo>
                      <a:pt x="23813" y="24861"/>
                    </a:lnTo>
                    <a:lnTo>
                      <a:pt x="21908" y="23551"/>
                    </a:lnTo>
                    <a:lnTo>
                      <a:pt x="21908" y="24158"/>
                    </a:lnTo>
                    <a:lnTo>
                      <a:pt x="23909" y="26278"/>
                    </a:lnTo>
                    <a:lnTo>
                      <a:pt x="23766" y="30254"/>
                    </a:lnTo>
                    <a:lnTo>
                      <a:pt x="24075" y="32350"/>
                    </a:lnTo>
                    <a:lnTo>
                      <a:pt x="26659" y="35886"/>
                    </a:lnTo>
                    <a:lnTo>
                      <a:pt x="27635" y="36470"/>
                    </a:lnTo>
                    <a:lnTo>
                      <a:pt x="28469" y="38898"/>
                    </a:lnTo>
                    <a:lnTo>
                      <a:pt x="29302" y="39708"/>
                    </a:lnTo>
                    <a:lnTo>
                      <a:pt x="28981" y="40458"/>
                    </a:lnTo>
                    <a:lnTo>
                      <a:pt x="30255" y="41196"/>
                    </a:lnTo>
                    <a:lnTo>
                      <a:pt x="30350" y="41851"/>
                    </a:lnTo>
                    <a:lnTo>
                      <a:pt x="31076" y="42363"/>
                    </a:lnTo>
                    <a:lnTo>
                      <a:pt x="31195" y="43137"/>
                    </a:lnTo>
                    <a:lnTo>
                      <a:pt x="31779" y="43113"/>
                    </a:lnTo>
                    <a:lnTo>
                      <a:pt x="31517" y="41970"/>
                    </a:lnTo>
                    <a:lnTo>
                      <a:pt x="31052" y="41315"/>
                    </a:lnTo>
                    <a:lnTo>
                      <a:pt x="29981" y="40172"/>
                    </a:lnTo>
                    <a:lnTo>
                      <a:pt x="29909" y="39315"/>
                    </a:lnTo>
                    <a:lnTo>
                      <a:pt x="29195" y="38779"/>
                    </a:lnTo>
                    <a:lnTo>
                      <a:pt x="28838" y="37470"/>
                    </a:lnTo>
                    <a:lnTo>
                      <a:pt x="29814" y="37874"/>
                    </a:lnTo>
                    <a:lnTo>
                      <a:pt x="30267" y="39172"/>
                    </a:lnTo>
                    <a:lnTo>
                      <a:pt x="31826" y="41149"/>
                    </a:lnTo>
                    <a:lnTo>
                      <a:pt x="33934" y="43244"/>
                    </a:lnTo>
                    <a:lnTo>
                      <a:pt x="33981" y="44292"/>
                    </a:lnTo>
                    <a:lnTo>
                      <a:pt x="34291" y="45244"/>
                    </a:lnTo>
                    <a:lnTo>
                      <a:pt x="38827" y="47340"/>
                    </a:lnTo>
                    <a:lnTo>
                      <a:pt x="39637" y="46899"/>
                    </a:lnTo>
                    <a:lnTo>
                      <a:pt x="39851" y="46935"/>
                    </a:lnTo>
                    <a:lnTo>
                      <a:pt x="40042" y="45756"/>
                    </a:lnTo>
                    <a:lnTo>
                      <a:pt x="39125" y="45268"/>
                    </a:lnTo>
                    <a:lnTo>
                      <a:pt x="38196" y="43435"/>
                    </a:lnTo>
                    <a:lnTo>
                      <a:pt x="38589" y="41303"/>
                    </a:lnTo>
                    <a:lnTo>
                      <a:pt x="38422" y="40279"/>
                    </a:lnTo>
                    <a:lnTo>
                      <a:pt x="40601" y="38779"/>
                    </a:lnTo>
                    <a:lnTo>
                      <a:pt x="41887" y="39196"/>
                    </a:lnTo>
                    <a:lnTo>
                      <a:pt x="42756" y="39267"/>
                    </a:lnTo>
                    <a:lnTo>
                      <a:pt x="42709" y="38386"/>
                    </a:lnTo>
                    <a:lnTo>
                      <a:pt x="44673" y="38446"/>
                    </a:lnTo>
                    <a:lnTo>
                      <a:pt x="45102" y="38982"/>
                    </a:lnTo>
                    <a:lnTo>
                      <a:pt x="45721" y="38708"/>
                    </a:lnTo>
                    <a:lnTo>
                      <a:pt x="46280" y="39327"/>
                    </a:lnTo>
                    <a:lnTo>
                      <a:pt x="47269" y="39017"/>
                    </a:lnTo>
                    <a:lnTo>
                      <a:pt x="47173" y="38708"/>
                    </a:lnTo>
                    <a:lnTo>
                      <a:pt x="47197" y="37720"/>
                    </a:lnTo>
                    <a:lnTo>
                      <a:pt x="50483" y="35124"/>
                    </a:lnTo>
                    <a:lnTo>
                      <a:pt x="50079" y="34100"/>
                    </a:lnTo>
                    <a:lnTo>
                      <a:pt x="50995" y="32600"/>
                    </a:lnTo>
                    <a:lnTo>
                      <a:pt x="51269" y="31909"/>
                    </a:lnTo>
                    <a:lnTo>
                      <a:pt x="53067" y="31290"/>
                    </a:lnTo>
                    <a:lnTo>
                      <a:pt x="52996" y="30112"/>
                    </a:lnTo>
                    <a:lnTo>
                      <a:pt x="53936" y="29207"/>
                    </a:lnTo>
                    <a:lnTo>
                      <a:pt x="54841" y="29064"/>
                    </a:lnTo>
                    <a:lnTo>
                      <a:pt x="55055" y="28480"/>
                    </a:lnTo>
                    <a:cubicBezTo>
                      <a:pt x="55055" y="28480"/>
                      <a:pt x="55555" y="28338"/>
                      <a:pt x="55627" y="28326"/>
                    </a:cubicBezTo>
                    <a:cubicBezTo>
                      <a:pt x="55710" y="28314"/>
                      <a:pt x="55996" y="27528"/>
                      <a:pt x="55996" y="27528"/>
                    </a:cubicBezTo>
                    <a:lnTo>
                      <a:pt x="56115" y="27064"/>
                    </a:lnTo>
                    <a:lnTo>
                      <a:pt x="55853" y="26444"/>
                    </a:lnTo>
                    <a:lnTo>
                      <a:pt x="55020" y="26397"/>
                    </a:lnTo>
                    <a:lnTo>
                      <a:pt x="54901" y="26063"/>
                    </a:lnTo>
                    <a:lnTo>
                      <a:pt x="55972" y="26099"/>
                    </a:lnTo>
                    <a:lnTo>
                      <a:pt x="56389" y="25671"/>
                    </a:lnTo>
                    <a:lnTo>
                      <a:pt x="56186" y="25194"/>
                    </a:lnTo>
                    <a:lnTo>
                      <a:pt x="55353" y="25099"/>
                    </a:lnTo>
                    <a:lnTo>
                      <a:pt x="53972" y="25921"/>
                    </a:lnTo>
                    <a:lnTo>
                      <a:pt x="52674" y="27433"/>
                    </a:lnTo>
                    <a:lnTo>
                      <a:pt x="52365" y="27528"/>
                    </a:lnTo>
                    <a:lnTo>
                      <a:pt x="52472" y="27206"/>
                    </a:lnTo>
                    <a:lnTo>
                      <a:pt x="53722" y="25587"/>
                    </a:lnTo>
                    <a:lnTo>
                      <a:pt x="55341" y="24182"/>
                    </a:lnTo>
                    <a:lnTo>
                      <a:pt x="58842" y="24254"/>
                    </a:lnTo>
                    <a:lnTo>
                      <a:pt x="59365" y="23408"/>
                    </a:lnTo>
                    <a:lnTo>
                      <a:pt x="60163" y="23325"/>
                    </a:lnTo>
                    <a:lnTo>
                      <a:pt x="61056" y="22777"/>
                    </a:lnTo>
                    <a:lnTo>
                      <a:pt x="60878" y="21670"/>
                    </a:lnTo>
                    <a:lnTo>
                      <a:pt x="60318" y="21277"/>
                    </a:lnTo>
                    <a:lnTo>
                      <a:pt x="59687" y="21122"/>
                    </a:lnTo>
                    <a:lnTo>
                      <a:pt x="59068" y="21599"/>
                    </a:lnTo>
                    <a:lnTo>
                      <a:pt x="58306" y="21932"/>
                    </a:lnTo>
                    <a:lnTo>
                      <a:pt x="58091" y="21230"/>
                    </a:lnTo>
                    <a:lnTo>
                      <a:pt x="58925" y="21051"/>
                    </a:lnTo>
                    <a:lnTo>
                      <a:pt x="59627" y="20884"/>
                    </a:lnTo>
                    <a:lnTo>
                      <a:pt x="60044" y="20789"/>
                    </a:lnTo>
                    <a:lnTo>
                      <a:pt x="59925" y="20408"/>
                    </a:lnTo>
                    <a:lnTo>
                      <a:pt x="58687" y="20063"/>
                    </a:lnTo>
                    <a:lnTo>
                      <a:pt x="57972" y="19110"/>
                    </a:lnTo>
                    <a:lnTo>
                      <a:pt x="58127" y="18348"/>
                    </a:lnTo>
                    <a:lnTo>
                      <a:pt x="56139" y="14812"/>
                    </a:lnTo>
                    <a:lnTo>
                      <a:pt x="55472" y="15253"/>
                    </a:lnTo>
                    <a:lnTo>
                      <a:pt x="55544" y="16050"/>
                    </a:lnTo>
                    <a:lnTo>
                      <a:pt x="54770" y="16931"/>
                    </a:lnTo>
                    <a:lnTo>
                      <a:pt x="53674" y="15991"/>
                    </a:lnTo>
                    <a:lnTo>
                      <a:pt x="53424" y="14217"/>
                    </a:lnTo>
                    <a:lnTo>
                      <a:pt x="52400" y="13943"/>
                    </a:lnTo>
                    <a:lnTo>
                      <a:pt x="52400" y="13395"/>
                    </a:lnTo>
                    <a:lnTo>
                      <a:pt x="51091" y="12181"/>
                    </a:lnTo>
                    <a:lnTo>
                      <a:pt x="50876" y="12574"/>
                    </a:lnTo>
                    <a:lnTo>
                      <a:pt x="50340" y="12717"/>
                    </a:lnTo>
                    <a:lnTo>
                      <a:pt x="49924" y="12205"/>
                    </a:lnTo>
                    <a:lnTo>
                      <a:pt x="49138" y="12109"/>
                    </a:lnTo>
                    <a:lnTo>
                      <a:pt x="48638" y="12693"/>
                    </a:lnTo>
                    <a:lnTo>
                      <a:pt x="49090" y="13705"/>
                    </a:lnTo>
                    <a:lnTo>
                      <a:pt x="49174" y="15765"/>
                    </a:lnTo>
                    <a:lnTo>
                      <a:pt x="48602" y="16253"/>
                    </a:lnTo>
                    <a:lnTo>
                      <a:pt x="48566" y="16729"/>
                    </a:lnTo>
                    <a:lnTo>
                      <a:pt x="48995" y="16943"/>
                    </a:lnTo>
                    <a:lnTo>
                      <a:pt x="49757" y="18098"/>
                    </a:lnTo>
                    <a:lnTo>
                      <a:pt x="49519" y="19289"/>
                    </a:lnTo>
                    <a:lnTo>
                      <a:pt x="48019" y="20503"/>
                    </a:lnTo>
                    <a:lnTo>
                      <a:pt x="48662" y="22825"/>
                    </a:lnTo>
                    <a:lnTo>
                      <a:pt x="48221" y="23611"/>
                    </a:lnTo>
                    <a:lnTo>
                      <a:pt x="47650" y="23349"/>
                    </a:lnTo>
                    <a:lnTo>
                      <a:pt x="46745" y="22015"/>
                    </a:lnTo>
                    <a:lnTo>
                      <a:pt x="46614" y="19908"/>
                    </a:lnTo>
                    <a:lnTo>
                      <a:pt x="45126" y="19848"/>
                    </a:lnTo>
                    <a:lnTo>
                      <a:pt x="44804" y="19408"/>
                    </a:lnTo>
                    <a:lnTo>
                      <a:pt x="43887" y="19194"/>
                    </a:lnTo>
                    <a:lnTo>
                      <a:pt x="42816" y="18146"/>
                    </a:lnTo>
                    <a:lnTo>
                      <a:pt x="41863" y="17884"/>
                    </a:lnTo>
                    <a:lnTo>
                      <a:pt x="41030" y="18277"/>
                    </a:lnTo>
                    <a:lnTo>
                      <a:pt x="41030" y="18277"/>
                    </a:lnTo>
                    <a:lnTo>
                      <a:pt x="41125" y="17765"/>
                    </a:lnTo>
                    <a:lnTo>
                      <a:pt x="40708" y="16503"/>
                    </a:lnTo>
                    <a:lnTo>
                      <a:pt x="39911" y="16503"/>
                    </a:lnTo>
                    <a:lnTo>
                      <a:pt x="39851" y="14181"/>
                    </a:lnTo>
                    <a:lnTo>
                      <a:pt x="41125" y="12086"/>
                    </a:lnTo>
                    <a:lnTo>
                      <a:pt x="41935" y="11883"/>
                    </a:lnTo>
                    <a:lnTo>
                      <a:pt x="41947" y="11407"/>
                    </a:lnTo>
                    <a:lnTo>
                      <a:pt x="42601" y="10466"/>
                    </a:lnTo>
                    <a:lnTo>
                      <a:pt x="43578" y="10395"/>
                    </a:lnTo>
                    <a:lnTo>
                      <a:pt x="44054" y="9073"/>
                    </a:lnTo>
                    <a:lnTo>
                      <a:pt x="43566" y="8942"/>
                    </a:lnTo>
                    <a:lnTo>
                      <a:pt x="43447" y="8907"/>
                    </a:lnTo>
                    <a:lnTo>
                      <a:pt x="43078" y="9049"/>
                    </a:lnTo>
                    <a:lnTo>
                      <a:pt x="42244" y="8037"/>
                    </a:lnTo>
                    <a:lnTo>
                      <a:pt x="42923" y="8037"/>
                    </a:lnTo>
                    <a:lnTo>
                      <a:pt x="43613" y="8776"/>
                    </a:lnTo>
                    <a:lnTo>
                      <a:pt x="44292" y="8502"/>
                    </a:lnTo>
                    <a:lnTo>
                      <a:pt x="44435" y="7966"/>
                    </a:lnTo>
                    <a:lnTo>
                      <a:pt x="44495" y="7728"/>
                    </a:lnTo>
                    <a:lnTo>
                      <a:pt x="44078" y="7311"/>
                    </a:lnTo>
                    <a:lnTo>
                      <a:pt x="44018" y="6323"/>
                    </a:lnTo>
                    <a:lnTo>
                      <a:pt x="43637" y="5918"/>
                    </a:lnTo>
                    <a:lnTo>
                      <a:pt x="43244" y="5239"/>
                    </a:lnTo>
                    <a:lnTo>
                      <a:pt x="43637" y="4930"/>
                    </a:lnTo>
                    <a:lnTo>
                      <a:pt x="43530" y="4061"/>
                    </a:lnTo>
                    <a:lnTo>
                      <a:pt x="42923" y="3227"/>
                    </a:lnTo>
                    <a:lnTo>
                      <a:pt x="42375" y="3680"/>
                    </a:lnTo>
                    <a:lnTo>
                      <a:pt x="42530" y="4525"/>
                    </a:lnTo>
                    <a:lnTo>
                      <a:pt x="42173" y="4763"/>
                    </a:lnTo>
                    <a:lnTo>
                      <a:pt x="42149" y="3632"/>
                    </a:lnTo>
                    <a:lnTo>
                      <a:pt x="42423" y="3168"/>
                    </a:lnTo>
                    <a:lnTo>
                      <a:pt x="41720" y="2703"/>
                    </a:lnTo>
                    <a:lnTo>
                      <a:pt x="41494" y="3037"/>
                    </a:lnTo>
                    <a:lnTo>
                      <a:pt x="41077" y="2668"/>
                    </a:lnTo>
                    <a:lnTo>
                      <a:pt x="39911" y="2715"/>
                    </a:lnTo>
                    <a:lnTo>
                      <a:pt x="40327" y="2977"/>
                    </a:lnTo>
                    <a:lnTo>
                      <a:pt x="39970" y="3430"/>
                    </a:lnTo>
                    <a:lnTo>
                      <a:pt x="39994" y="3894"/>
                    </a:lnTo>
                    <a:lnTo>
                      <a:pt x="40327" y="3799"/>
                    </a:lnTo>
                    <a:lnTo>
                      <a:pt x="40327" y="4382"/>
                    </a:lnTo>
                    <a:lnTo>
                      <a:pt x="39946" y="5001"/>
                    </a:lnTo>
                    <a:lnTo>
                      <a:pt x="39613" y="5049"/>
                    </a:lnTo>
                    <a:lnTo>
                      <a:pt x="39494" y="6668"/>
                    </a:lnTo>
                    <a:lnTo>
                      <a:pt x="39101" y="6311"/>
                    </a:lnTo>
                    <a:lnTo>
                      <a:pt x="39184" y="4799"/>
                    </a:lnTo>
                    <a:lnTo>
                      <a:pt x="38422" y="4513"/>
                    </a:lnTo>
                    <a:lnTo>
                      <a:pt x="37696" y="4597"/>
                    </a:lnTo>
                    <a:lnTo>
                      <a:pt x="37696" y="5180"/>
                    </a:lnTo>
                    <a:lnTo>
                      <a:pt x="38470" y="5311"/>
                    </a:lnTo>
                    <a:lnTo>
                      <a:pt x="38399" y="5811"/>
                    </a:lnTo>
                    <a:lnTo>
                      <a:pt x="36684" y="5382"/>
                    </a:lnTo>
                    <a:lnTo>
                      <a:pt x="35934" y="5740"/>
                    </a:lnTo>
                    <a:lnTo>
                      <a:pt x="35148" y="5097"/>
                    </a:lnTo>
                    <a:lnTo>
                      <a:pt x="34660" y="5109"/>
                    </a:lnTo>
                    <a:lnTo>
                      <a:pt x="34243" y="4692"/>
                    </a:lnTo>
                    <a:lnTo>
                      <a:pt x="33731" y="4680"/>
                    </a:lnTo>
                    <a:lnTo>
                      <a:pt x="32576" y="5549"/>
                    </a:lnTo>
                    <a:lnTo>
                      <a:pt x="33195" y="6394"/>
                    </a:lnTo>
                    <a:lnTo>
                      <a:pt x="33362" y="7776"/>
                    </a:lnTo>
                    <a:lnTo>
                      <a:pt x="32922" y="7347"/>
                    </a:lnTo>
                    <a:lnTo>
                      <a:pt x="32303" y="5787"/>
                    </a:lnTo>
                    <a:lnTo>
                      <a:pt x="31469" y="5156"/>
                    </a:lnTo>
                    <a:lnTo>
                      <a:pt x="30886" y="5668"/>
                    </a:lnTo>
                    <a:lnTo>
                      <a:pt x="29183" y="5728"/>
                    </a:lnTo>
                    <a:lnTo>
                      <a:pt x="28576" y="5335"/>
                    </a:lnTo>
                    <a:lnTo>
                      <a:pt x="29433" y="4930"/>
                    </a:lnTo>
                    <a:lnTo>
                      <a:pt x="29433" y="4442"/>
                    </a:lnTo>
                    <a:lnTo>
                      <a:pt x="28421" y="3763"/>
                    </a:lnTo>
                    <a:lnTo>
                      <a:pt x="27707" y="3894"/>
                    </a:lnTo>
                    <a:lnTo>
                      <a:pt x="26945" y="3287"/>
                    </a:lnTo>
                    <a:lnTo>
                      <a:pt x="26111" y="3204"/>
                    </a:lnTo>
                    <a:lnTo>
                      <a:pt x="25504" y="2489"/>
                    </a:lnTo>
                    <a:lnTo>
                      <a:pt x="24480" y="2489"/>
                    </a:lnTo>
                    <a:lnTo>
                      <a:pt x="24480" y="3180"/>
                    </a:lnTo>
                    <a:lnTo>
                      <a:pt x="23825" y="3168"/>
                    </a:lnTo>
                    <a:lnTo>
                      <a:pt x="23909" y="2834"/>
                    </a:lnTo>
                    <a:lnTo>
                      <a:pt x="23909" y="1941"/>
                    </a:lnTo>
                    <a:lnTo>
                      <a:pt x="23432" y="1977"/>
                    </a:lnTo>
                    <a:lnTo>
                      <a:pt x="23016" y="3180"/>
                    </a:lnTo>
                    <a:lnTo>
                      <a:pt x="22706" y="2894"/>
                    </a:lnTo>
                    <a:lnTo>
                      <a:pt x="22492" y="1644"/>
                    </a:lnTo>
                    <a:lnTo>
                      <a:pt x="21765" y="1156"/>
                    </a:lnTo>
                    <a:lnTo>
                      <a:pt x="21694" y="2453"/>
                    </a:lnTo>
                    <a:lnTo>
                      <a:pt x="20944" y="1632"/>
                    </a:lnTo>
                    <a:lnTo>
                      <a:pt x="19134" y="2608"/>
                    </a:lnTo>
                    <a:lnTo>
                      <a:pt x="19051" y="3120"/>
                    </a:lnTo>
                    <a:lnTo>
                      <a:pt x="18741" y="2751"/>
                    </a:lnTo>
                    <a:lnTo>
                      <a:pt x="17527" y="3192"/>
                    </a:lnTo>
                    <a:lnTo>
                      <a:pt x="17527" y="3775"/>
                    </a:lnTo>
                    <a:lnTo>
                      <a:pt x="16955" y="3894"/>
                    </a:lnTo>
                    <a:lnTo>
                      <a:pt x="15955" y="2787"/>
                    </a:lnTo>
                    <a:lnTo>
                      <a:pt x="14788" y="2715"/>
                    </a:lnTo>
                    <a:lnTo>
                      <a:pt x="13574" y="1882"/>
                    </a:lnTo>
                    <a:lnTo>
                      <a:pt x="12479" y="2120"/>
                    </a:lnTo>
                    <a:lnTo>
                      <a:pt x="12145" y="1751"/>
                    </a:lnTo>
                    <a:lnTo>
                      <a:pt x="11359" y="1822"/>
                    </a:lnTo>
                    <a:lnTo>
                      <a:pt x="10669" y="1334"/>
                    </a:lnTo>
                    <a:lnTo>
                      <a:pt x="8847" y="1358"/>
                    </a:lnTo>
                    <a:lnTo>
                      <a:pt x="8776" y="775"/>
                    </a:lnTo>
                    <a:lnTo>
                      <a:pt x="7966" y="620"/>
                    </a:lnTo>
                    <a:lnTo>
                      <a:pt x="7657" y="1025"/>
                    </a:lnTo>
                    <a:lnTo>
                      <a:pt x="7597" y="382"/>
                    </a:lnTo>
                    <a:lnTo>
                      <a:pt x="6347"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09" name="Google Shape;15609;p53"/>
              <p:cNvSpPr/>
              <p:nvPr/>
            </p:nvSpPr>
            <p:spPr>
              <a:xfrm>
                <a:off x="-6373425" y="-3378250"/>
                <a:ext cx="88125" cy="71750"/>
              </a:xfrm>
              <a:custGeom>
                <a:avLst/>
                <a:gdLst/>
                <a:ahLst/>
                <a:cxnLst/>
                <a:rect l="l" t="t" r="r" b="b"/>
                <a:pathLst>
                  <a:path w="3525" h="2870" extrusionOk="0">
                    <a:moveTo>
                      <a:pt x="2203" y="0"/>
                    </a:moveTo>
                    <a:lnTo>
                      <a:pt x="1251" y="274"/>
                    </a:lnTo>
                    <a:lnTo>
                      <a:pt x="953" y="1488"/>
                    </a:lnTo>
                    <a:lnTo>
                      <a:pt x="155" y="1929"/>
                    </a:lnTo>
                    <a:lnTo>
                      <a:pt x="0" y="2548"/>
                    </a:lnTo>
                    <a:lnTo>
                      <a:pt x="560" y="2869"/>
                    </a:lnTo>
                    <a:lnTo>
                      <a:pt x="1251" y="2572"/>
                    </a:lnTo>
                    <a:lnTo>
                      <a:pt x="1596" y="1762"/>
                    </a:lnTo>
                    <a:lnTo>
                      <a:pt x="2763" y="1572"/>
                    </a:lnTo>
                    <a:lnTo>
                      <a:pt x="3525" y="714"/>
                    </a:lnTo>
                    <a:lnTo>
                      <a:pt x="3036" y="0"/>
                    </a:lnTo>
                    <a:lnTo>
                      <a:pt x="2513" y="417"/>
                    </a:lnTo>
                    <a:lnTo>
                      <a:pt x="2334" y="774"/>
                    </a:lnTo>
                    <a:lnTo>
                      <a:pt x="2048" y="691"/>
                    </a:lnTo>
                    <a:lnTo>
                      <a:pt x="220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0" name="Google Shape;15610;p53"/>
              <p:cNvSpPr/>
              <p:nvPr/>
            </p:nvSpPr>
            <p:spPr>
              <a:xfrm>
                <a:off x="-6307350" y="-2849625"/>
                <a:ext cx="16100" cy="12825"/>
              </a:xfrm>
              <a:custGeom>
                <a:avLst/>
                <a:gdLst/>
                <a:ahLst/>
                <a:cxnLst/>
                <a:rect l="l" t="t" r="r" b="b"/>
                <a:pathLst>
                  <a:path w="644" h="513" extrusionOk="0">
                    <a:moveTo>
                      <a:pt x="346" y="1"/>
                    </a:moveTo>
                    <a:lnTo>
                      <a:pt x="1" y="298"/>
                    </a:lnTo>
                    <a:lnTo>
                      <a:pt x="227" y="512"/>
                    </a:lnTo>
                    <a:lnTo>
                      <a:pt x="644" y="453"/>
                    </a:lnTo>
                    <a:lnTo>
                      <a:pt x="59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1" name="Google Shape;15611;p53"/>
              <p:cNvSpPr/>
              <p:nvPr/>
            </p:nvSpPr>
            <p:spPr>
              <a:xfrm>
                <a:off x="-6313000" y="-2881175"/>
                <a:ext cx="12525" cy="19975"/>
              </a:xfrm>
              <a:custGeom>
                <a:avLst/>
                <a:gdLst/>
                <a:ahLst/>
                <a:cxnLst/>
                <a:rect l="l" t="t" r="r" b="b"/>
                <a:pathLst>
                  <a:path w="501" h="799" extrusionOk="0">
                    <a:moveTo>
                      <a:pt x="310" y="0"/>
                    </a:moveTo>
                    <a:lnTo>
                      <a:pt x="0" y="227"/>
                    </a:lnTo>
                    <a:lnTo>
                      <a:pt x="0" y="667"/>
                    </a:lnTo>
                    <a:lnTo>
                      <a:pt x="453" y="798"/>
                    </a:lnTo>
                    <a:lnTo>
                      <a:pt x="500" y="131"/>
                    </a:lnTo>
                    <a:lnTo>
                      <a:pt x="31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2" name="Google Shape;15612;p53"/>
              <p:cNvSpPr/>
              <p:nvPr/>
            </p:nvSpPr>
            <p:spPr>
              <a:xfrm>
                <a:off x="-6345150" y="-3437200"/>
                <a:ext cx="42000" cy="24725"/>
              </a:xfrm>
              <a:custGeom>
                <a:avLst/>
                <a:gdLst/>
                <a:ahLst/>
                <a:cxnLst/>
                <a:rect l="l" t="t" r="r" b="b"/>
                <a:pathLst>
                  <a:path w="1680" h="989" extrusionOk="0">
                    <a:moveTo>
                      <a:pt x="84" y="1"/>
                    </a:moveTo>
                    <a:lnTo>
                      <a:pt x="0" y="191"/>
                    </a:lnTo>
                    <a:lnTo>
                      <a:pt x="548" y="727"/>
                    </a:lnTo>
                    <a:lnTo>
                      <a:pt x="1346" y="989"/>
                    </a:lnTo>
                    <a:lnTo>
                      <a:pt x="1679" y="667"/>
                    </a:lnTo>
                    <a:lnTo>
                      <a:pt x="1167" y="60"/>
                    </a:lnTo>
                    <a:lnTo>
                      <a:pt x="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3" name="Google Shape;15613;p53"/>
              <p:cNvSpPr/>
              <p:nvPr/>
            </p:nvSpPr>
            <p:spPr>
              <a:xfrm>
                <a:off x="-6689825" y="-4162875"/>
                <a:ext cx="384000" cy="341425"/>
              </a:xfrm>
              <a:custGeom>
                <a:avLst/>
                <a:gdLst/>
                <a:ahLst/>
                <a:cxnLst/>
                <a:rect l="l" t="t" r="r" b="b"/>
                <a:pathLst>
                  <a:path w="15360" h="13657" extrusionOk="0">
                    <a:moveTo>
                      <a:pt x="3536" y="0"/>
                    </a:moveTo>
                    <a:lnTo>
                      <a:pt x="2488" y="762"/>
                    </a:lnTo>
                    <a:lnTo>
                      <a:pt x="2155" y="1548"/>
                    </a:lnTo>
                    <a:lnTo>
                      <a:pt x="2072" y="1774"/>
                    </a:lnTo>
                    <a:lnTo>
                      <a:pt x="2322" y="2310"/>
                    </a:lnTo>
                    <a:lnTo>
                      <a:pt x="2810" y="2691"/>
                    </a:lnTo>
                    <a:lnTo>
                      <a:pt x="2369" y="2739"/>
                    </a:lnTo>
                    <a:lnTo>
                      <a:pt x="2060" y="3001"/>
                    </a:lnTo>
                    <a:lnTo>
                      <a:pt x="2155" y="3405"/>
                    </a:lnTo>
                    <a:lnTo>
                      <a:pt x="2893" y="3810"/>
                    </a:lnTo>
                    <a:lnTo>
                      <a:pt x="2917" y="4144"/>
                    </a:lnTo>
                    <a:lnTo>
                      <a:pt x="2524" y="4417"/>
                    </a:lnTo>
                    <a:lnTo>
                      <a:pt x="1881" y="3822"/>
                    </a:lnTo>
                    <a:lnTo>
                      <a:pt x="1095" y="4620"/>
                    </a:lnTo>
                    <a:lnTo>
                      <a:pt x="1143" y="4870"/>
                    </a:lnTo>
                    <a:lnTo>
                      <a:pt x="607" y="4977"/>
                    </a:lnTo>
                    <a:lnTo>
                      <a:pt x="0" y="4810"/>
                    </a:lnTo>
                    <a:lnTo>
                      <a:pt x="95" y="5418"/>
                    </a:lnTo>
                    <a:lnTo>
                      <a:pt x="822" y="6132"/>
                    </a:lnTo>
                    <a:lnTo>
                      <a:pt x="1726" y="6037"/>
                    </a:lnTo>
                    <a:lnTo>
                      <a:pt x="1965" y="6311"/>
                    </a:lnTo>
                    <a:lnTo>
                      <a:pt x="1250" y="6418"/>
                    </a:lnTo>
                    <a:lnTo>
                      <a:pt x="1369" y="6680"/>
                    </a:lnTo>
                    <a:lnTo>
                      <a:pt x="2060" y="6537"/>
                    </a:lnTo>
                    <a:lnTo>
                      <a:pt x="3727" y="6561"/>
                    </a:lnTo>
                    <a:lnTo>
                      <a:pt x="3691" y="6680"/>
                    </a:lnTo>
                    <a:lnTo>
                      <a:pt x="4143" y="6787"/>
                    </a:lnTo>
                    <a:lnTo>
                      <a:pt x="4905" y="6489"/>
                    </a:lnTo>
                    <a:lnTo>
                      <a:pt x="5727" y="6727"/>
                    </a:lnTo>
                    <a:lnTo>
                      <a:pt x="6370" y="6132"/>
                    </a:lnTo>
                    <a:lnTo>
                      <a:pt x="6560" y="7013"/>
                    </a:lnTo>
                    <a:lnTo>
                      <a:pt x="7632" y="7811"/>
                    </a:lnTo>
                    <a:lnTo>
                      <a:pt x="7310" y="7858"/>
                    </a:lnTo>
                    <a:lnTo>
                      <a:pt x="6834" y="8144"/>
                    </a:lnTo>
                    <a:lnTo>
                      <a:pt x="6918" y="8430"/>
                    </a:lnTo>
                    <a:lnTo>
                      <a:pt x="7406" y="8394"/>
                    </a:lnTo>
                    <a:lnTo>
                      <a:pt x="8072" y="8918"/>
                    </a:lnTo>
                    <a:lnTo>
                      <a:pt x="8727" y="8692"/>
                    </a:lnTo>
                    <a:lnTo>
                      <a:pt x="9168" y="10311"/>
                    </a:lnTo>
                    <a:lnTo>
                      <a:pt x="10061" y="10573"/>
                    </a:lnTo>
                    <a:lnTo>
                      <a:pt x="10156" y="10716"/>
                    </a:lnTo>
                    <a:lnTo>
                      <a:pt x="10954" y="11787"/>
                    </a:lnTo>
                    <a:lnTo>
                      <a:pt x="10739" y="12037"/>
                    </a:lnTo>
                    <a:lnTo>
                      <a:pt x="11311" y="12240"/>
                    </a:lnTo>
                    <a:lnTo>
                      <a:pt x="11490" y="12061"/>
                    </a:lnTo>
                    <a:lnTo>
                      <a:pt x="11799" y="12430"/>
                    </a:lnTo>
                    <a:lnTo>
                      <a:pt x="12180" y="12371"/>
                    </a:lnTo>
                    <a:lnTo>
                      <a:pt x="12037" y="12014"/>
                    </a:lnTo>
                    <a:lnTo>
                      <a:pt x="12299" y="11656"/>
                    </a:lnTo>
                    <a:lnTo>
                      <a:pt x="13085" y="12526"/>
                    </a:lnTo>
                    <a:lnTo>
                      <a:pt x="13430" y="13538"/>
                    </a:lnTo>
                    <a:lnTo>
                      <a:pt x="14109" y="13657"/>
                    </a:lnTo>
                    <a:lnTo>
                      <a:pt x="14085" y="13180"/>
                    </a:lnTo>
                    <a:lnTo>
                      <a:pt x="14561" y="13038"/>
                    </a:lnTo>
                    <a:lnTo>
                      <a:pt x="14752" y="12014"/>
                    </a:lnTo>
                    <a:lnTo>
                      <a:pt x="15216" y="11990"/>
                    </a:lnTo>
                    <a:lnTo>
                      <a:pt x="15359" y="11573"/>
                    </a:lnTo>
                    <a:lnTo>
                      <a:pt x="14907" y="10871"/>
                    </a:lnTo>
                    <a:lnTo>
                      <a:pt x="14276" y="11121"/>
                    </a:lnTo>
                    <a:lnTo>
                      <a:pt x="13787" y="10633"/>
                    </a:lnTo>
                    <a:lnTo>
                      <a:pt x="13787" y="10037"/>
                    </a:lnTo>
                    <a:lnTo>
                      <a:pt x="13335" y="9609"/>
                    </a:lnTo>
                    <a:lnTo>
                      <a:pt x="12764" y="9811"/>
                    </a:lnTo>
                    <a:lnTo>
                      <a:pt x="11799" y="8608"/>
                    </a:lnTo>
                    <a:lnTo>
                      <a:pt x="11811" y="8096"/>
                    </a:lnTo>
                    <a:lnTo>
                      <a:pt x="12406" y="7811"/>
                    </a:lnTo>
                    <a:lnTo>
                      <a:pt x="12025" y="7406"/>
                    </a:lnTo>
                    <a:lnTo>
                      <a:pt x="11466" y="7561"/>
                    </a:lnTo>
                    <a:lnTo>
                      <a:pt x="11073" y="7954"/>
                    </a:lnTo>
                    <a:lnTo>
                      <a:pt x="10585" y="7525"/>
                    </a:lnTo>
                    <a:lnTo>
                      <a:pt x="11573" y="7334"/>
                    </a:lnTo>
                    <a:lnTo>
                      <a:pt x="11644" y="7132"/>
                    </a:lnTo>
                    <a:lnTo>
                      <a:pt x="12133" y="7192"/>
                    </a:lnTo>
                    <a:lnTo>
                      <a:pt x="12192" y="6513"/>
                    </a:lnTo>
                    <a:lnTo>
                      <a:pt x="11799" y="6203"/>
                    </a:lnTo>
                    <a:lnTo>
                      <a:pt x="11394" y="6370"/>
                    </a:lnTo>
                    <a:lnTo>
                      <a:pt x="11168" y="6727"/>
                    </a:lnTo>
                    <a:lnTo>
                      <a:pt x="10668" y="6823"/>
                    </a:lnTo>
                    <a:lnTo>
                      <a:pt x="10668" y="6823"/>
                    </a:lnTo>
                    <a:lnTo>
                      <a:pt x="10835" y="6251"/>
                    </a:lnTo>
                    <a:lnTo>
                      <a:pt x="11406" y="6132"/>
                    </a:lnTo>
                    <a:lnTo>
                      <a:pt x="11490" y="5703"/>
                    </a:lnTo>
                    <a:lnTo>
                      <a:pt x="10930" y="5108"/>
                    </a:lnTo>
                    <a:lnTo>
                      <a:pt x="10239" y="4953"/>
                    </a:lnTo>
                    <a:lnTo>
                      <a:pt x="9942" y="5275"/>
                    </a:lnTo>
                    <a:lnTo>
                      <a:pt x="9942" y="6180"/>
                    </a:lnTo>
                    <a:lnTo>
                      <a:pt x="9263" y="5703"/>
                    </a:lnTo>
                    <a:lnTo>
                      <a:pt x="9739" y="4929"/>
                    </a:lnTo>
                    <a:lnTo>
                      <a:pt x="9739" y="4191"/>
                    </a:lnTo>
                    <a:lnTo>
                      <a:pt x="9132" y="3798"/>
                    </a:lnTo>
                    <a:lnTo>
                      <a:pt x="9132" y="4382"/>
                    </a:lnTo>
                    <a:lnTo>
                      <a:pt x="8858" y="4846"/>
                    </a:lnTo>
                    <a:lnTo>
                      <a:pt x="8704" y="4846"/>
                    </a:lnTo>
                    <a:lnTo>
                      <a:pt x="8858" y="4465"/>
                    </a:lnTo>
                    <a:lnTo>
                      <a:pt x="8858" y="3858"/>
                    </a:lnTo>
                    <a:lnTo>
                      <a:pt x="8584" y="3977"/>
                    </a:lnTo>
                    <a:lnTo>
                      <a:pt x="8442" y="4525"/>
                    </a:lnTo>
                    <a:lnTo>
                      <a:pt x="8084" y="4334"/>
                    </a:lnTo>
                    <a:lnTo>
                      <a:pt x="8442" y="3417"/>
                    </a:lnTo>
                    <a:lnTo>
                      <a:pt x="8275" y="3013"/>
                    </a:lnTo>
                    <a:lnTo>
                      <a:pt x="7858" y="3227"/>
                    </a:lnTo>
                    <a:lnTo>
                      <a:pt x="7584" y="3786"/>
                    </a:lnTo>
                    <a:lnTo>
                      <a:pt x="7096" y="3644"/>
                    </a:lnTo>
                    <a:lnTo>
                      <a:pt x="7156" y="3072"/>
                    </a:lnTo>
                    <a:lnTo>
                      <a:pt x="7787" y="2798"/>
                    </a:lnTo>
                    <a:lnTo>
                      <a:pt x="7787" y="2536"/>
                    </a:lnTo>
                    <a:lnTo>
                      <a:pt x="7477" y="2131"/>
                    </a:lnTo>
                    <a:lnTo>
                      <a:pt x="6477" y="1965"/>
                    </a:lnTo>
                    <a:lnTo>
                      <a:pt x="6025" y="2358"/>
                    </a:lnTo>
                    <a:lnTo>
                      <a:pt x="6406" y="2941"/>
                    </a:lnTo>
                    <a:lnTo>
                      <a:pt x="6215" y="3691"/>
                    </a:lnTo>
                    <a:lnTo>
                      <a:pt x="5989" y="2882"/>
                    </a:lnTo>
                    <a:lnTo>
                      <a:pt x="5417" y="2262"/>
                    </a:lnTo>
                    <a:lnTo>
                      <a:pt x="5155" y="2560"/>
                    </a:lnTo>
                    <a:lnTo>
                      <a:pt x="5048" y="3548"/>
                    </a:lnTo>
                    <a:lnTo>
                      <a:pt x="4691" y="3358"/>
                    </a:lnTo>
                    <a:lnTo>
                      <a:pt x="4548" y="2441"/>
                    </a:lnTo>
                    <a:lnTo>
                      <a:pt x="4763" y="2298"/>
                    </a:lnTo>
                    <a:lnTo>
                      <a:pt x="5048" y="1810"/>
                    </a:lnTo>
                    <a:lnTo>
                      <a:pt x="4667" y="1608"/>
                    </a:lnTo>
                    <a:lnTo>
                      <a:pt x="4751" y="1036"/>
                    </a:lnTo>
                    <a:lnTo>
                      <a:pt x="422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4" name="Google Shape;15614;p53"/>
              <p:cNvSpPr/>
              <p:nvPr/>
            </p:nvSpPr>
            <p:spPr>
              <a:xfrm>
                <a:off x="-6723475" y="-4830525"/>
                <a:ext cx="417350" cy="473900"/>
              </a:xfrm>
              <a:custGeom>
                <a:avLst/>
                <a:gdLst/>
                <a:ahLst/>
                <a:cxnLst/>
                <a:rect l="l" t="t" r="r" b="b"/>
                <a:pathLst>
                  <a:path w="16694" h="18956" extrusionOk="0">
                    <a:moveTo>
                      <a:pt x="12181" y="1"/>
                    </a:moveTo>
                    <a:lnTo>
                      <a:pt x="11407" y="72"/>
                    </a:lnTo>
                    <a:lnTo>
                      <a:pt x="11359" y="334"/>
                    </a:lnTo>
                    <a:lnTo>
                      <a:pt x="11681" y="798"/>
                    </a:lnTo>
                    <a:lnTo>
                      <a:pt x="11312" y="1036"/>
                    </a:lnTo>
                    <a:lnTo>
                      <a:pt x="10883" y="667"/>
                    </a:lnTo>
                    <a:lnTo>
                      <a:pt x="10966" y="96"/>
                    </a:lnTo>
                    <a:lnTo>
                      <a:pt x="10966" y="96"/>
                    </a:lnTo>
                    <a:lnTo>
                      <a:pt x="10288" y="263"/>
                    </a:lnTo>
                    <a:lnTo>
                      <a:pt x="10050" y="798"/>
                    </a:lnTo>
                    <a:lnTo>
                      <a:pt x="10442" y="1310"/>
                    </a:lnTo>
                    <a:lnTo>
                      <a:pt x="10990" y="1596"/>
                    </a:lnTo>
                    <a:lnTo>
                      <a:pt x="10573" y="2251"/>
                    </a:lnTo>
                    <a:lnTo>
                      <a:pt x="9966" y="1644"/>
                    </a:lnTo>
                    <a:lnTo>
                      <a:pt x="9502" y="334"/>
                    </a:lnTo>
                    <a:lnTo>
                      <a:pt x="8252" y="441"/>
                    </a:lnTo>
                    <a:lnTo>
                      <a:pt x="8264" y="727"/>
                    </a:lnTo>
                    <a:lnTo>
                      <a:pt x="8656" y="1120"/>
                    </a:lnTo>
                    <a:lnTo>
                      <a:pt x="9180" y="1775"/>
                    </a:lnTo>
                    <a:lnTo>
                      <a:pt x="8776" y="2644"/>
                    </a:lnTo>
                    <a:lnTo>
                      <a:pt x="8466" y="2048"/>
                    </a:lnTo>
                    <a:lnTo>
                      <a:pt x="8240" y="1334"/>
                    </a:lnTo>
                    <a:lnTo>
                      <a:pt x="7561" y="941"/>
                    </a:lnTo>
                    <a:lnTo>
                      <a:pt x="6478" y="798"/>
                    </a:lnTo>
                    <a:lnTo>
                      <a:pt x="6216" y="1441"/>
                    </a:lnTo>
                    <a:lnTo>
                      <a:pt x="7132" y="1763"/>
                    </a:lnTo>
                    <a:lnTo>
                      <a:pt x="6990" y="2144"/>
                    </a:lnTo>
                    <a:lnTo>
                      <a:pt x="5906" y="1787"/>
                    </a:lnTo>
                    <a:lnTo>
                      <a:pt x="5489" y="2239"/>
                    </a:lnTo>
                    <a:lnTo>
                      <a:pt x="5168" y="2882"/>
                    </a:lnTo>
                    <a:lnTo>
                      <a:pt x="6609" y="3977"/>
                    </a:lnTo>
                    <a:lnTo>
                      <a:pt x="7216" y="5216"/>
                    </a:lnTo>
                    <a:lnTo>
                      <a:pt x="6501" y="5299"/>
                    </a:lnTo>
                    <a:lnTo>
                      <a:pt x="6013" y="4049"/>
                    </a:lnTo>
                    <a:lnTo>
                      <a:pt x="4096" y="2679"/>
                    </a:lnTo>
                    <a:lnTo>
                      <a:pt x="3418" y="2775"/>
                    </a:lnTo>
                    <a:lnTo>
                      <a:pt x="3715" y="3537"/>
                    </a:lnTo>
                    <a:lnTo>
                      <a:pt x="3132" y="3596"/>
                    </a:lnTo>
                    <a:lnTo>
                      <a:pt x="3037" y="4084"/>
                    </a:lnTo>
                    <a:lnTo>
                      <a:pt x="3775" y="4454"/>
                    </a:lnTo>
                    <a:lnTo>
                      <a:pt x="3656" y="4763"/>
                    </a:lnTo>
                    <a:lnTo>
                      <a:pt x="2370" y="4287"/>
                    </a:lnTo>
                    <a:lnTo>
                      <a:pt x="1596" y="4894"/>
                    </a:lnTo>
                    <a:lnTo>
                      <a:pt x="703" y="4918"/>
                    </a:lnTo>
                    <a:lnTo>
                      <a:pt x="1" y="5799"/>
                    </a:lnTo>
                    <a:lnTo>
                      <a:pt x="132" y="6251"/>
                    </a:lnTo>
                    <a:lnTo>
                      <a:pt x="703" y="6180"/>
                    </a:lnTo>
                    <a:lnTo>
                      <a:pt x="917" y="5751"/>
                    </a:lnTo>
                    <a:lnTo>
                      <a:pt x="1417" y="5870"/>
                    </a:lnTo>
                    <a:lnTo>
                      <a:pt x="644" y="6775"/>
                    </a:lnTo>
                    <a:lnTo>
                      <a:pt x="917" y="7073"/>
                    </a:lnTo>
                    <a:lnTo>
                      <a:pt x="1882" y="6549"/>
                    </a:lnTo>
                    <a:lnTo>
                      <a:pt x="2394" y="6787"/>
                    </a:lnTo>
                    <a:lnTo>
                      <a:pt x="1537" y="7394"/>
                    </a:lnTo>
                    <a:lnTo>
                      <a:pt x="1084" y="8144"/>
                    </a:lnTo>
                    <a:lnTo>
                      <a:pt x="1239" y="8371"/>
                    </a:lnTo>
                    <a:lnTo>
                      <a:pt x="1834" y="8097"/>
                    </a:lnTo>
                    <a:lnTo>
                      <a:pt x="2668" y="8144"/>
                    </a:lnTo>
                    <a:lnTo>
                      <a:pt x="3715" y="7323"/>
                    </a:lnTo>
                    <a:lnTo>
                      <a:pt x="3906" y="7644"/>
                    </a:lnTo>
                    <a:lnTo>
                      <a:pt x="3001" y="8585"/>
                    </a:lnTo>
                    <a:lnTo>
                      <a:pt x="3084" y="8954"/>
                    </a:lnTo>
                    <a:lnTo>
                      <a:pt x="3287" y="8978"/>
                    </a:lnTo>
                    <a:lnTo>
                      <a:pt x="3180" y="9645"/>
                    </a:lnTo>
                    <a:lnTo>
                      <a:pt x="3715" y="9883"/>
                    </a:lnTo>
                    <a:lnTo>
                      <a:pt x="4465" y="9657"/>
                    </a:lnTo>
                    <a:lnTo>
                      <a:pt x="4775" y="9085"/>
                    </a:lnTo>
                    <a:lnTo>
                      <a:pt x="5323" y="9073"/>
                    </a:lnTo>
                    <a:lnTo>
                      <a:pt x="4858" y="9752"/>
                    </a:lnTo>
                    <a:lnTo>
                      <a:pt x="5108" y="9942"/>
                    </a:lnTo>
                    <a:lnTo>
                      <a:pt x="6180" y="9478"/>
                    </a:lnTo>
                    <a:lnTo>
                      <a:pt x="6811" y="8466"/>
                    </a:lnTo>
                    <a:lnTo>
                      <a:pt x="6728" y="7823"/>
                    </a:lnTo>
                    <a:lnTo>
                      <a:pt x="7573" y="7192"/>
                    </a:lnTo>
                    <a:lnTo>
                      <a:pt x="7942" y="7418"/>
                    </a:lnTo>
                    <a:lnTo>
                      <a:pt x="7692" y="8133"/>
                    </a:lnTo>
                    <a:lnTo>
                      <a:pt x="7871" y="8621"/>
                    </a:lnTo>
                    <a:lnTo>
                      <a:pt x="8430" y="8692"/>
                    </a:lnTo>
                    <a:lnTo>
                      <a:pt x="7740" y="9347"/>
                    </a:lnTo>
                    <a:lnTo>
                      <a:pt x="7513" y="9930"/>
                    </a:lnTo>
                    <a:lnTo>
                      <a:pt x="6740" y="10073"/>
                    </a:lnTo>
                    <a:lnTo>
                      <a:pt x="5073" y="10502"/>
                    </a:lnTo>
                    <a:lnTo>
                      <a:pt x="5489" y="11645"/>
                    </a:lnTo>
                    <a:lnTo>
                      <a:pt x="6156" y="11681"/>
                    </a:lnTo>
                    <a:lnTo>
                      <a:pt x="6240" y="12621"/>
                    </a:lnTo>
                    <a:lnTo>
                      <a:pt x="5847" y="13002"/>
                    </a:lnTo>
                    <a:lnTo>
                      <a:pt x="5287" y="12204"/>
                    </a:lnTo>
                    <a:lnTo>
                      <a:pt x="4704" y="10883"/>
                    </a:lnTo>
                    <a:lnTo>
                      <a:pt x="3144" y="10288"/>
                    </a:lnTo>
                    <a:lnTo>
                      <a:pt x="3144" y="11871"/>
                    </a:lnTo>
                    <a:lnTo>
                      <a:pt x="3715" y="12466"/>
                    </a:lnTo>
                    <a:lnTo>
                      <a:pt x="4144" y="13538"/>
                    </a:lnTo>
                    <a:lnTo>
                      <a:pt x="4394" y="14514"/>
                    </a:lnTo>
                    <a:lnTo>
                      <a:pt x="5370" y="14621"/>
                    </a:lnTo>
                    <a:lnTo>
                      <a:pt x="6013" y="14550"/>
                    </a:lnTo>
                    <a:lnTo>
                      <a:pt x="6132" y="15181"/>
                    </a:lnTo>
                    <a:lnTo>
                      <a:pt x="5370" y="15407"/>
                    </a:lnTo>
                    <a:lnTo>
                      <a:pt x="4323" y="14979"/>
                    </a:lnTo>
                    <a:lnTo>
                      <a:pt x="3144" y="15110"/>
                    </a:lnTo>
                    <a:lnTo>
                      <a:pt x="2537" y="16205"/>
                    </a:lnTo>
                    <a:lnTo>
                      <a:pt x="2811" y="16800"/>
                    </a:lnTo>
                    <a:lnTo>
                      <a:pt x="3358" y="16979"/>
                    </a:lnTo>
                    <a:lnTo>
                      <a:pt x="3715" y="16574"/>
                    </a:lnTo>
                    <a:lnTo>
                      <a:pt x="3965" y="16741"/>
                    </a:lnTo>
                    <a:lnTo>
                      <a:pt x="3656" y="17253"/>
                    </a:lnTo>
                    <a:lnTo>
                      <a:pt x="3715" y="17908"/>
                    </a:lnTo>
                    <a:lnTo>
                      <a:pt x="4025" y="18467"/>
                    </a:lnTo>
                    <a:lnTo>
                      <a:pt x="4430" y="18253"/>
                    </a:lnTo>
                    <a:lnTo>
                      <a:pt x="4989" y="17777"/>
                    </a:lnTo>
                    <a:lnTo>
                      <a:pt x="5001" y="17038"/>
                    </a:lnTo>
                    <a:lnTo>
                      <a:pt x="5489" y="17122"/>
                    </a:lnTo>
                    <a:lnTo>
                      <a:pt x="5347" y="18027"/>
                    </a:lnTo>
                    <a:lnTo>
                      <a:pt x="6085" y="18336"/>
                    </a:lnTo>
                    <a:lnTo>
                      <a:pt x="6394" y="18110"/>
                    </a:lnTo>
                    <a:lnTo>
                      <a:pt x="6728" y="18467"/>
                    </a:lnTo>
                    <a:lnTo>
                      <a:pt x="7061" y="18955"/>
                    </a:lnTo>
                    <a:lnTo>
                      <a:pt x="7787" y="18681"/>
                    </a:lnTo>
                    <a:lnTo>
                      <a:pt x="7930" y="17908"/>
                    </a:lnTo>
                    <a:lnTo>
                      <a:pt x="7680" y="17348"/>
                    </a:lnTo>
                    <a:lnTo>
                      <a:pt x="8347" y="17348"/>
                    </a:lnTo>
                    <a:lnTo>
                      <a:pt x="8740" y="16729"/>
                    </a:lnTo>
                    <a:lnTo>
                      <a:pt x="9145" y="16479"/>
                    </a:lnTo>
                    <a:lnTo>
                      <a:pt x="9145" y="16110"/>
                    </a:lnTo>
                    <a:lnTo>
                      <a:pt x="8990" y="15812"/>
                    </a:lnTo>
                    <a:lnTo>
                      <a:pt x="9407" y="15693"/>
                    </a:lnTo>
                    <a:lnTo>
                      <a:pt x="9240" y="14883"/>
                    </a:lnTo>
                    <a:lnTo>
                      <a:pt x="8454" y="14526"/>
                    </a:lnTo>
                    <a:lnTo>
                      <a:pt x="8002" y="14919"/>
                    </a:lnTo>
                    <a:lnTo>
                      <a:pt x="7811" y="15336"/>
                    </a:lnTo>
                    <a:lnTo>
                      <a:pt x="7466" y="14991"/>
                    </a:lnTo>
                    <a:lnTo>
                      <a:pt x="7680" y="14443"/>
                    </a:lnTo>
                    <a:lnTo>
                      <a:pt x="7740" y="13907"/>
                    </a:lnTo>
                    <a:lnTo>
                      <a:pt x="8275" y="13740"/>
                    </a:lnTo>
                    <a:lnTo>
                      <a:pt x="8597" y="14181"/>
                    </a:lnTo>
                    <a:lnTo>
                      <a:pt x="9264" y="14502"/>
                    </a:lnTo>
                    <a:lnTo>
                      <a:pt x="9645" y="14240"/>
                    </a:lnTo>
                    <a:lnTo>
                      <a:pt x="9645" y="13764"/>
                    </a:lnTo>
                    <a:lnTo>
                      <a:pt x="9037" y="13669"/>
                    </a:lnTo>
                    <a:lnTo>
                      <a:pt x="8978" y="13455"/>
                    </a:lnTo>
                    <a:lnTo>
                      <a:pt x="10121" y="13097"/>
                    </a:lnTo>
                    <a:lnTo>
                      <a:pt x="10121" y="12562"/>
                    </a:lnTo>
                    <a:lnTo>
                      <a:pt x="9442" y="12335"/>
                    </a:lnTo>
                    <a:lnTo>
                      <a:pt x="9121" y="12038"/>
                    </a:lnTo>
                    <a:lnTo>
                      <a:pt x="9454" y="11776"/>
                    </a:lnTo>
                    <a:lnTo>
                      <a:pt x="10228" y="11871"/>
                    </a:lnTo>
                    <a:lnTo>
                      <a:pt x="10728" y="12383"/>
                    </a:lnTo>
                    <a:lnTo>
                      <a:pt x="10812" y="12859"/>
                    </a:lnTo>
                    <a:lnTo>
                      <a:pt x="11681" y="12228"/>
                    </a:lnTo>
                    <a:lnTo>
                      <a:pt x="11514" y="11692"/>
                    </a:lnTo>
                    <a:lnTo>
                      <a:pt x="11847" y="11300"/>
                    </a:lnTo>
                    <a:lnTo>
                      <a:pt x="11062" y="10811"/>
                    </a:lnTo>
                    <a:lnTo>
                      <a:pt x="11288" y="10466"/>
                    </a:lnTo>
                    <a:lnTo>
                      <a:pt x="11847" y="10764"/>
                    </a:lnTo>
                    <a:lnTo>
                      <a:pt x="12383" y="10371"/>
                    </a:lnTo>
                    <a:lnTo>
                      <a:pt x="12526" y="9990"/>
                    </a:lnTo>
                    <a:lnTo>
                      <a:pt x="12621" y="9728"/>
                    </a:lnTo>
                    <a:lnTo>
                      <a:pt x="13443" y="8645"/>
                    </a:lnTo>
                    <a:lnTo>
                      <a:pt x="14121" y="7799"/>
                    </a:lnTo>
                    <a:lnTo>
                      <a:pt x="14955" y="7180"/>
                    </a:lnTo>
                    <a:lnTo>
                      <a:pt x="14955" y="6454"/>
                    </a:lnTo>
                    <a:lnTo>
                      <a:pt x="14371" y="6454"/>
                    </a:lnTo>
                    <a:lnTo>
                      <a:pt x="13883" y="6847"/>
                    </a:lnTo>
                    <a:lnTo>
                      <a:pt x="12717" y="7918"/>
                    </a:lnTo>
                    <a:lnTo>
                      <a:pt x="12085" y="8002"/>
                    </a:lnTo>
                    <a:lnTo>
                      <a:pt x="11871" y="7704"/>
                    </a:lnTo>
                    <a:lnTo>
                      <a:pt x="12812" y="7073"/>
                    </a:lnTo>
                    <a:lnTo>
                      <a:pt x="13359" y="6585"/>
                    </a:lnTo>
                    <a:lnTo>
                      <a:pt x="13193" y="6204"/>
                    </a:lnTo>
                    <a:lnTo>
                      <a:pt x="14110" y="6013"/>
                    </a:lnTo>
                    <a:lnTo>
                      <a:pt x="14312" y="5632"/>
                    </a:lnTo>
                    <a:lnTo>
                      <a:pt x="15217" y="5549"/>
                    </a:lnTo>
                    <a:lnTo>
                      <a:pt x="16455" y="4096"/>
                    </a:lnTo>
                    <a:lnTo>
                      <a:pt x="16693" y="3203"/>
                    </a:lnTo>
                    <a:lnTo>
                      <a:pt x="16181" y="2501"/>
                    </a:lnTo>
                    <a:lnTo>
                      <a:pt x="15895" y="2596"/>
                    </a:lnTo>
                    <a:lnTo>
                      <a:pt x="15526" y="2048"/>
                    </a:lnTo>
                    <a:lnTo>
                      <a:pt x="15526" y="1382"/>
                    </a:lnTo>
                    <a:lnTo>
                      <a:pt x="14776" y="1025"/>
                    </a:lnTo>
                    <a:lnTo>
                      <a:pt x="14407" y="1025"/>
                    </a:lnTo>
                    <a:lnTo>
                      <a:pt x="14014" y="1572"/>
                    </a:lnTo>
                    <a:lnTo>
                      <a:pt x="12883" y="2298"/>
                    </a:lnTo>
                    <a:lnTo>
                      <a:pt x="12645" y="1917"/>
                    </a:lnTo>
                    <a:lnTo>
                      <a:pt x="13645" y="1286"/>
                    </a:lnTo>
                    <a:lnTo>
                      <a:pt x="13943" y="655"/>
                    </a:lnTo>
                    <a:lnTo>
                      <a:pt x="12752" y="417"/>
                    </a:lnTo>
                    <a:lnTo>
                      <a:pt x="12133" y="727"/>
                    </a:lnTo>
                    <a:lnTo>
                      <a:pt x="12133" y="727"/>
                    </a:lnTo>
                    <a:lnTo>
                      <a:pt x="121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5" name="Google Shape;15615;p53"/>
              <p:cNvSpPr/>
              <p:nvPr/>
            </p:nvSpPr>
            <p:spPr>
              <a:xfrm>
                <a:off x="-6331150" y="-2908550"/>
                <a:ext cx="14900" cy="19075"/>
              </a:xfrm>
              <a:custGeom>
                <a:avLst/>
                <a:gdLst/>
                <a:ahLst/>
                <a:cxnLst/>
                <a:rect l="l" t="t" r="r" b="b"/>
                <a:pathLst>
                  <a:path w="596" h="763" extrusionOk="0">
                    <a:moveTo>
                      <a:pt x="131" y="0"/>
                    </a:moveTo>
                    <a:lnTo>
                      <a:pt x="0" y="703"/>
                    </a:lnTo>
                    <a:lnTo>
                      <a:pt x="548" y="762"/>
                    </a:lnTo>
                    <a:lnTo>
                      <a:pt x="595" y="286"/>
                    </a:lnTo>
                    <a:lnTo>
                      <a:pt x="13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6" name="Google Shape;15616;p53"/>
              <p:cNvSpPr/>
              <p:nvPr/>
            </p:nvSpPr>
            <p:spPr>
              <a:xfrm>
                <a:off x="-6389200" y="-2922550"/>
                <a:ext cx="41700" cy="16700"/>
              </a:xfrm>
              <a:custGeom>
                <a:avLst/>
                <a:gdLst/>
                <a:ahLst/>
                <a:cxnLst/>
                <a:rect l="l" t="t" r="r" b="b"/>
                <a:pathLst>
                  <a:path w="1668" h="668" extrusionOk="0">
                    <a:moveTo>
                      <a:pt x="1465" y="0"/>
                    </a:moveTo>
                    <a:lnTo>
                      <a:pt x="0" y="274"/>
                    </a:lnTo>
                    <a:lnTo>
                      <a:pt x="155" y="667"/>
                    </a:lnTo>
                    <a:lnTo>
                      <a:pt x="953" y="667"/>
                    </a:lnTo>
                    <a:lnTo>
                      <a:pt x="1667" y="274"/>
                    </a:lnTo>
                    <a:lnTo>
                      <a:pt x="146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7" name="Google Shape;15617;p53"/>
              <p:cNvSpPr/>
              <p:nvPr/>
            </p:nvSpPr>
            <p:spPr>
              <a:xfrm>
                <a:off x="-6537725" y="-3895575"/>
                <a:ext cx="186050" cy="183075"/>
              </a:xfrm>
              <a:custGeom>
                <a:avLst/>
                <a:gdLst/>
                <a:ahLst/>
                <a:cxnLst/>
                <a:rect l="l" t="t" r="r" b="b"/>
                <a:pathLst>
                  <a:path w="7442" h="7323" extrusionOk="0">
                    <a:moveTo>
                      <a:pt x="3346" y="0"/>
                    </a:moveTo>
                    <a:lnTo>
                      <a:pt x="2917" y="24"/>
                    </a:lnTo>
                    <a:lnTo>
                      <a:pt x="2750" y="714"/>
                    </a:lnTo>
                    <a:lnTo>
                      <a:pt x="2012" y="1441"/>
                    </a:lnTo>
                    <a:lnTo>
                      <a:pt x="2358" y="2155"/>
                    </a:lnTo>
                    <a:lnTo>
                      <a:pt x="1631" y="2584"/>
                    </a:lnTo>
                    <a:lnTo>
                      <a:pt x="1191" y="2346"/>
                    </a:lnTo>
                    <a:lnTo>
                      <a:pt x="262" y="2608"/>
                    </a:lnTo>
                    <a:lnTo>
                      <a:pt x="0" y="3239"/>
                    </a:lnTo>
                    <a:lnTo>
                      <a:pt x="286" y="3846"/>
                    </a:lnTo>
                    <a:lnTo>
                      <a:pt x="893" y="3929"/>
                    </a:lnTo>
                    <a:lnTo>
                      <a:pt x="1393" y="3489"/>
                    </a:lnTo>
                    <a:lnTo>
                      <a:pt x="1727" y="3703"/>
                    </a:lnTo>
                    <a:lnTo>
                      <a:pt x="2667" y="3108"/>
                    </a:lnTo>
                    <a:lnTo>
                      <a:pt x="2620" y="3762"/>
                    </a:lnTo>
                    <a:lnTo>
                      <a:pt x="3358" y="4441"/>
                    </a:lnTo>
                    <a:lnTo>
                      <a:pt x="3322" y="4989"/>
                    </a:lnTo>
                    <a:lnTo>
                      <a:pt x="4144" y="5846"/>
                    </a:lnTo>
                    <a:lnTo>
                      <a:pt x="4584" y="5834"/>
                    </a:lnTo>
                    <a:lnTo>
                      <a:pt x="6120" y="6715"/>
                    </a:lnTo>
                    <a:lnTo>
                      <a:pt x="6287" y="6941"/>
                    </a:lnTo>
                    <a:lnTo>
                      <a:pt x="7096" y="7322"/>
                    </a:lnTo>
                    <a:lnTo>
                      <a:pt x="7430" y="6894"/>
                    </a:lnTo>
                    <a:lnTo>
                      <a:pt x="6775" y="6572"/>
                    </a:lnTo>
                    <a:lnTo>
                      <a:pt x="6537" y="5953"/>
                    </a:lnTo>
                    <a:lnTo>
                      <a:pt x="5453" y="5167"/>
                    </a:lnTo>
                    <a:lnTo>
                      <a:pt x="5227" y="4858"/>
                    </a:lnTo>
                    <a:lnTo>
                      <a:pt x="5537" y="4667"/>
                    </a:lnTo>
                    <a:lnTo>
                      <a:pt x="6287" y="5310"/>
                    </a:lnTo>
                    <a:lnTo>
                      <a:pt x="6953" y="5751"/>
                    </a:lnTo>
                    <a:lnTo>
                      <a:pt x="7442" y="5858"/>
                    </a:lnTo>
                    <a:lnTo>
                      <a:pt x="7311" y="4215"/>
                    </a:lnTo>
                    <a:lnTo>
                      <a:pt x="6846" y="3119"/>
                    </a:lnTo>
                    <a:lnTo>
                      <a:pt x="6287" y="3048"/>
                    </a:lnTo>
                    <a:lnTo>
                      <a:pt x="6108" y="2691"/>
                    </a:lnTo>
                    <a:lnTo>
                      <a:pt x="6013" y="2286"/>
                    </a:lnTo>
                    <a:lnTo>
                      <a:pt x="5620" y="2060"/>
                    </a:lnTo>
                    <a:lnTo>
                      <a:pt x="5227" y="1548"/>
                    </a:lnTo>
                    <a:lnTo>
                      <a:pt x="4655" y="1345"/>
                    </a:lnTo>
                    <a:lnTo>
                      <a:pt x="4203" y="1345"/>
                    </a:lnTo>
                    <a:lnTo>
                      <a:pt x="3715" y="1012"/>
                    </a:lnTo>
                    <a:lnTo>
                      <a:pt x="3846" y="191"/>
                    </a:lnTo>
                    <a:lnTo>
                      <a:pt x="3346"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8" name="Google Shape;15618;p53"/>
              <p:cNvSpPr/>
              <p:nvPr/>
            </p:nvSpPr>
            <p:spPr>
              <a:xfrm>
                <a:off x="-6474925" y="-2932975"/>
                <a:ext cx="69975" cy="24450"/>
              </a:xfrm>
              <a:custGeom>
                <a:avLst/>
                <a:gdLst/>
                <a:ahLst/>
                <a:cxnLst/>
                <a:rect l="l" t="t" r="r" b="b"/>
                <a:pathLst>
                  <a:path w="2799" h="978" extrusionOk="0">
                    <a:moveTo>
                      <a:pt x="643" y="1"/>
                    </a:moveTo>
                    <a:lnTo>
                      <a:pt x="274" y="346"/>
                    </a:lnTo>
                    <a:lnTo>
                      <a:pt x="0" y="810"/>
                    </a:lnTo>
                    <a:lnTo>
                      <a:pt x="1048" y="977"/>
                    </a:lnTo>
                    <a:lnTo>
                      <a:pt x="2036" y="703"/>
                    </a:lnTo>
                    <a:lnTo>
                      <a:pt x="2798" y="882"/>
                    </a:lnTo>
                    <a:lnTo>
                      <a:pt x="2798" y="691"/>
                    </a:lnTo>
                    <a:lnTo>
                      <a:pt x="2798" y="406"/>
                    </a:lnTo>
                    <a:lnTo>
                      <a:pt x="227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19" name="Google Shape;15619;p53"/>
              <p:cNvSpPr/>
              <p:nvPr/>
            </p:nvSpPr>
            <p:spPr>
              <a:xfrm>
                <a:off x="-6453800" y="-2968975"/>
                <a:ext cx="11350" cy="9250"/>
              </a:xfrm>
              <a:custGeom>
                <a:avLst/>
                <a:gdLst/>
                <a:ahLst/>
                <a:cxnLst/>
                <a:rect l="l" t="t" r="r" b="b"/>
                <a:pathLst>
                  <a:path w="454" h="370" extrusionOk="0">
                    <a:moveTo>
                      <a:pt x="394" y="0"/>
                    </a:moveTo>
                    <a:lnTo>
                      <a:pt x="167" y="36"/>
                    </a:lnTo>
                    <a:lnTo>
                      <a:pt x="1" y="179"/>
                    </a:lnTo>
                    <a:lnTo>
                      <a:pt x="120" y="369"/>
                    </a:lnTo>
                    <a:lnTo>
                      <a:pt x="453" y="369"/>
                    </a:lnTo>
                    <a:lnTo>
                      <a:pt x="39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0" name="Google Shape;15620;p53"/>
              <p:cNvSpPr/>
              <p:nvPr/>
            </p:nvSpPr>
            <p:spPr>
              <a:xfrm>
                <a:off x="-6474925" y="-2961550"/>
                <a:ext cx="11025" cy="16400"/>
              </a:xfrm>
              <a:custGeom>
                <a:avLst/>
                <a:gdLst/>
                <a:ahLst/>
                <a:cxnLst/>
                <a:rect l="l" t="t" r="r" b="b"/>
                <a:pathLst>
                  <a:path w="441" h="656" extrusionOk="0">
                    <a:moveTo>
                      <a:pt x="286" y="1"/>
                    </a:moveTo>
                    <a:lnTo>
                      <a:pt x="0" y="334"/>
                    </a:lnTo>
                    <a:lnTo>
                      <a:pt x="0" y="513"/>
                    </a:lnTo>
                    <a:lnTo>
                      <a:pt x="143" y="656"/>
                    </a:lnTo>
                    <a:lnTo>
                      <a:pt x="441" y="334"/>
                    </a:lnTo>
                    <a:lnTo>
                      <a:pt x="28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1" name="Google Shape;15621;p53"/>
              <p:cNvSpPr/>
              <p:nvPr/>
            </p:nvSpPr>
            <p:spPr>
              <a:xfrm>
                <a:off x="-6498750" y="-2995475"/>
                <a:ext cx="25325" cy="22350"/>
              </a:xfrm>
              <a:custGeom>
                <a:avLst/>
                <a:gdLst/>
                <a:ahLst/>
                <a:cxnLst/>
                <a:rect l="l" t="t" r="r" b="b"/>
                <a:pathLst>
                  <a:path w="1013" h="894" extrusionOk="0">
                    <a:moveTo>
                      <a:pt x="275" y="0"/>
                    </a:moveTo>
                    <a:lnTo>
                      <a:pt x="1" y="393"/>
                    </a:lnTo>
                    <a:lnTo>
                      <a:pt x="251" y="810"/>
                    </a:lnTo>
                    <a:lnTo>
                      <a:pt x="858" y="893"/>
                    </a:lnTo>
                    <a:lnTo>
                      <a:pt x="1013" y="536"/>
                    </a:lnTo>
                    <a:lnTo>
                      <a:pt x="560" y="441"/>
                    </a:lnTo>
                    <a:lnTo>
                      <a:pt x="50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2" name="Google Shape;15622;p53"/>
              <p:cNvSpPr/>
              <p:nvPr/>
            </p:nvSpPr>
            <p:spPr>
              <a:xfrm>
                <a:off x="-6624050" y="-2985650"/>
                <a:ext cx="141400" cy="55675"/>
              </a:xfrm>
              <a:custGeom>
                <a:avLst/>
                <a:gdLst/>
                <a:ahLst/>
                <a:cxnLst/>
                <a:rect l="l" t="t" r="r" b="b"/>
                <a:pathLst>
                  <a:path w="5656" h="2227" extrusionOk="0">
                    <a:moveTo>
                      <a:pt x="1310" y="0"/>
                    </a:moveTo>
                    <a:lnTo>
                      <a:pt x="179" y="548"/>
                    </a:lnTo>
                    <a:lnTo>
                      <a:pt x="0" y="941"/>
                    </a:lnTo>
                    <a:lnTo>
                      <a:pt x="1024" y="1262"/>
                    </a:lnTo>
                    <a:lnTo>
                      <a:pt x="1167" y="631"/>
                    </a:lnTo>
                    <a:lnTo>
                      <a:pt x="1596" y="631"/>
                    </a:lnTo>
                    <a:lnTo>
                      <a:pt x="1870" y="929"/>
                    </a:lnTo>
                    <a:lnTo>
                      <a:pt x="3120" y="1167"/>
                    </a:lnTo>
                    <a:lnTo>
                      <a:pt x="3632" y="1620"/>
                    </a:lnTo>
                    <a:lnTo>
                      <a:pt x="3810" y="2143"/>
                    </a:lnTo>
                    <a:lnTo>
                      <a:pt x="5477" y="2227"/>
                    </a:lnTo>
                    <a:lnTo>
                      <a:pt x="5656" y="1834"/>
                    </a:lnTo>
                    <a:lnTo>
                      <a:pt x="3965" y="929"/>
                    </a:lnTo>
                    <a:lnTo>
                      <a:pt x="3310" y="548"/>
                    </a:lnTo>
                    <a:lnTo>
                      <a:pt x="2977" y="358"/>
                    </a:lnTo>
                    <a:lnTo>
                      <a:pt x="131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3" name="Google Shape;15623;p53"/>
              <p:cNvSpPr/>
              <p:nvPr/>
            </p:nvSpPr>
            <p:spPr>
              <a:xfrm>
                <a:off x="-6530000" y="-3938750"/>
                <a:ext cx="36050" cy="42300"/>
              </a:xfrm>
              <a:custGeom>
                <a:avLst/>
                <a:gdLst/>
                <a:ahLst/>
                <a:cxnLst/>
                <a:rect l="l" t="t" r="r" b="b"/>
                <a:pathLst>
                  <a:path w="1442" h="1692" extrusionOk="0">
                    <a:moveTo>
                      <a:pt x="858" y="1"/>
                    </a:moveTo>
                    <a:lnTo>
                      <a:pt x="310" y="263"/>
                    </a:lnTo>
                    <a:lnTo>
                      <a:pt x="1" y="1036"/>
                    </a:lnTo>
                    <a:lnTo>
                      <a:pt x="382" y="1632"/>
                    </a:lnTo>
                    <a:lnTo>
                      <a:pt x="1096" y="1691"/>
                    </a:lnTo>
                    <a:lnTo>
                      <a:pt x="1441" y="1072"/>
                    </a:lnTo>
                    <a:lnTo>
                      <a:pt x="1346" y="441"/>
                    </a:lnTo>
                    <a:lnTo>
                      <a:pt x="85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4" name="Google Shape;15624;p53"/>
              <p:cNvSpPr/>
              <p:nvPr/>
            </p:nvSpPr>
            <p:spPr>
              <a:xfrm>
                <a:off x="-6536250" y="-2917200"/>
                <a:ext cx="31275" cy="18200"/>
              </a:xfrm>
              <a:custGeom>
                <a:avLst/>
                <a:gdLst/>
                <a:ahLst/>
                <a:cxnLst/>
                <a:rect l="l" t="t" r="r" b="b"/>
                <a:pathLst>
                  <a:path w="1251" h="728" extrusionOk="0">
                    <a:moveTo>
                      <a:pt x="679" y="1"/>
                    </a:moveTo>
                    <a:lnTo>
                      <a:pt x="1" y="60"/>
                    </a:lnTo>
                    <a:lnTo>
                      <a:pt x="1" y="453"/>
                    </a:lnTo>
                    <a:lnTo>
                      <a:pt x="572" y="453"/>
                    </a:lnTo>
                    <a:lnTo>
                      <a:pt x="1084" y="727"/>
                    </a:lnTo>
                    <a:lnTo>
                      <a:pt x="1251" y="346"/>
                    </a:lnTo>
                    <a:lnTo>
                      <a:pt x="679"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5" name="Google Shape;15625;p53"/>
              <p:cNvSpPr/>
              <p:nvPr/>
            </p:nvSpPr>
            <p:spPr>
              <a:xfrm>
                <a:off x="-6566000" y="-4168525"/>
                <a:ext cx="60725" cy="42875"/>
              </a:xfrm>
              <a:custGeom>
                <a:avLst/>
                <a:gdLst/>
                <a:ahLst/>
                <a:cxnLst/>
                <a:rect l="l" t="t" r="r" b="b"/>
                <a:pathLst>
                  <a:path w="2429" h="1715" extrusionOk="0">
                    <a:moveTo>
                      <a:pt x="1214" y="0"/>
                    </a:moveTo>
                    <a:lnTo>
                      <a:pt x="0" y="71"/>
                    </a:lnTo>
                    <a:lnTo>
                      <a:pt x="369" y="1310"/>
                    </a:lnTo>
                    <a:lnTo>
                      <a:pt x="1286" y="1572"/>
                    </a:lnTo>
                    <a:lnTo>
                      <a:pt x="2429" y="1715"/>
                    </a:lnTo>
                    <a:lnTo>
                      <a:pt x="1929" y="417"/>
                    </a:lnTo>
                    <a:lnTo>
                      <a:pt x="121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6" name="Google Shape;15626;p53"/>
              <p:cNvSpPr/>
              <p:nvPr/>
            </p:nvSpPr>
            <p:spPr>
              <a:xfrm>
                <a:off x="-6543400" y="-3042800"/>
                <a:ext cx="25625" cy="19075"/>
              </a:xfrm>
              <a:custGeom>
                <a:avLst/>
                <a:gdLst/>
                <a:ahLst/>
                <a:cxnLst/>
                <a:rect l="l" t="t" r="r" b="b"/>
                <a:pathLst>
                  <a:path w="1025" h="763" extrusionOk="0">
                    <a:moveTo>
                      <a:pt x="1" y="0"/>
                    </a:moveTo>
                    <a:lnTo>
                      <a:pt x="108" y="381"/>
                    </a:lnTo>
                    <a:lnTo>
                      <a:pt x="358" y="334"/>
                    </a:lnTo>
                    <a:lnTo>
                      <a:pt x="644" y="762"/>
                    </a:lnTo>
                    <a:lnTo>
                      <a:pt x="1025" y="691"/>
                    </a:lnTo>
                    <a:lnTo>
                      <a:pt x="799" y="72"/>
                    </a:lnTo>
                    <a:lnTo>
                      <a:pt x="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7" name="Google Shape;15627;p53"/>
              <p:cNvSpPr/>
              <p:nvPr/>
            </p:nvSpPr>
            <p:spPr>
              <a:xfrm>
                <a:off x="-6537425" y="-3011850"/>
                <a:ext cx="15800" cy="21450"/>
              </a:xfrm>
              <a:custGeom>
                <a:avLst/>
                <a:gdLst/>
                <a:ahLst/>
                <a:cxnLst/>
                <a:rect l="l" t="t" r="r" b="b"/>
                <a:pathLst>
                  <a:path w="632" h="858" extrusionOk="0">
                    <a:moveTo>
                      <a:pt x="0" y="1"/>
                    </a:moveTo>
                    <a:lnTo>
                      <a:pt x="0" y="441"/>
                    </a:lnTo>
                    <a:lnTo>
                      <a:pt x="274" y="858"/>
                    </a:lnTo>
                    <a:lnTo>
                      <a:pt x="631" y="727"/>
                    </a:lnTo>
                    <a:lnTo>
                      <a:pt x="488" y="370"/>
                    </a:lnTo>
                    <a:lnTo>
                      <a:pt x="54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8" name="Google Shape;15628;p53"/>
              <p:cNvSpPr/>
              <p:nvPr/>
            </p:nvSpPr>
            <p:spPr>
              <a:xfrm>
                <a:off x="-6759775" y="-2960050"/>
                <a:ext cx="229200" cy="206600"/>
              </a:xfrm>
              <a:custGeom>
                <a:avLst/>
                <a:gdLst/>
                <a:ahLst/>
                <a:cxnLst/>
                <a:rect l="l" t="t" r="r" b="b"/>
                <a:pathLst>
                  <a:path w="9168" h="8264" extrusionOk="0">
                    <a:moveTo>
                      <a:pt x="4358" y="0"/>
                    </a:moveTo>
                    <a:lnTo>
                      <a:pt x="2322" y="203"/>
                    </a:lnTo>
                    <a:lnTo>
                      <a:pt x="2238" y="989"/>
                    </a:lnTo>
                    <a:lnTo>
                      <a:pt x="1893" y="1786"/>
                    </a:lnTo>
                    <a:lnTo>
                      <a:pt x="191" y="2024"/>
                    </a:lnTo>
                    <a:lnTo>
                      <a:pt x="0" y="3203"/>
                    </a:lnTo>
                    <a:lnTo>
                      <a:pt x="655" y="3310"/>
                    </a:lnTo>
                    <a:lnTo>
                      <a:pt x="2560" y="4965"/>
                    </a:lnTo>
                    <a:lnTo>
                      <a:pt x="3941" y="4846"/>
                    </a:lnTo>
                    <a:lnTo>
                      <a:pt x="4822" y="5918"/>
                    </a:lnTo>
                    <a:lnTo>
                      <a:pt x="4727" y="6644"/>
                    </a:lnTo>
                    <a:lnTo>
                      <a:pt x="7584" y="8263"/>
                    </a:lnTo>
                    <a:lnTo>
                      <a:pt x="8454" y="7239"/>
                    </a:lnTo>
                    <a:lnTo>
                      <a:pt x="8799" y="7656"/>
                    </a:lnTo>
                    <a:lnTo>
                      <a:pt x="9168" y="7049"/>
                    </a:lnTo>
                    <a:lnTo>
                      <a:pt x="8358" y="6573"/>
                    </a:lnTo>
                    <a:lnTo>
                      <a:pt x="7501" y="7061"/>
                    </a:lnTo>
                    <a:lnTo>
                      <a:pt x="6084" y="6096"/>
                    </a:lnTo>
                    <a:lnTo>
                      <a:pt x="6334" y="3763"/>
                    </a:lnTo>
                    <a:lnTo>
                      <a:pt x="5656" y="3215"/>
                    </a:lnTo>
                    <a:lnTo>
                      <a:pt x="3381" y="3215"/>
                    </a:lnTo>
                    <a:lnTo>
                      <a:pt x="3905" y="1655"/>
                    </a:lnTo>
                    <a:lnTo>
                      <a:pt x="3989" y="929"/>
                    </a:lnTo>
                    <a:lnTo>
                      <a:pt x="4405" y="738"/>
                    </a:lnTo>
                    <a:lnTo>
                      <a:pt x="435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29" name="Google Shape;15629;p53"/>
              <p:cNvSpPr/>
              <p:nvPr/>
            </p:nvSpPr>
            <p:spPr>
              <a:xfrm>
                <a:off x="-6696375" y="-4396850"/>
                <a:ext cx="164925" cy="111650"/>
              </a:xfrm>
              <a:custGeom>
                <a:avLst/>
                <a:gdLst/>
                <a:ahLst/>
                <a:cxnLst/>
                <a:rect l="l" t="t" r="r" b="b"/>
                <a:pathLst>
                  <a:path w="6597" h="4466" extrusionOk="0">
                    <a:moveTo>
                      <a:pt x="1453" y="1"/>
                    </a:moveTo>
                    <a:lnTo>
                      <a:pt x="798" y="430"/>
                    </a:lnTo>
                    <a:lnTo>
                      <a:pt x="1084" y="1370"/>
                    </a:lnTo>
                    <a:lnTo>
                      <a:pt x="1738" y="1704"/>
                    </a:lnTo>
                    <a:lnTo>
                      <a:pt x="1453" y="2025"/>
                    </a:lnTo>
                    <a:lnTo>
                      <a:pt x="941" y="1882"/>
                    </a:lnTo>
                    <a:lnTo>
                      <a:pt x="179" y="2644"/>
                    </a:lnTo>
                    <a:lnTo>
                      <a:pt x="0" y="2668"/>
                    </a:lnTo>
                    <a:lnTo>
                      <a:pt x="60" y="3228"/>
                    </a:lnTo>
                    <a:lnTo>
                      <a:pt x="584" y="3359"/>
                    </a:lnTo>
                    <a:lnTo>
                      <a:pt x="1024" y="3870"/>
                    </a:lnTo>
                    <a:lnTo>
                      <a:pt x="1548" y="3942"/>
                    </a:lnTo>
                    <a:lnTo>
                      <a:pt x="1929" y="3537"/>
                    </a:lnTo>
                    <a:lnTo>
                      <a:pt x="2369" y="4144"/>
                    </a:lnTo>
                    <a:lnTo>
                      <a:pt x="3036" y="4061"/>
                    </a:lnTo>
                    <a:lnTo>
                      <a:pt x="3203" y="3573"/>
                    </a:lnTo>
                    <a:lnTo>
                      <a:pt x="3739" y="3597"/>
                    </a:lnTo>
                    <a:lnTo>
                      <a:pt x="3870" y="3870"/>
                    </a:lnTo>
                    <a:lnTo>
                      <a:pt x="4679" y="3751"/>
                    </a:lnTo>
                    <a:lnTo>
                      <a:pt x="5084" y="3835"/>
                    </a:lnTo>
                    <a:lnTo>
                      <a:pt x="4894" y="4323"/>
                    </a:lnTo>
                    <a:lnTo>
                      <a:pt x="5310" y="4466"/>
                    </a:lnTo>
                    <a:lnTo>
                      <a:pt x="5882" y="4013"/>
                    </a:lnTo>
                    <a:lnTo>
                      <a:pt x="6596" y="3478"/>
                    </a:lnTo>
                    <a:lnTo>
                      <a:pt x="6453" y="2549"/>
                    </a:lnTo>
                    <a:lnTo>
                      <a:pt x="5846" y="2311"/>
                    </a:lnTo>
                    <a:lnTo>
                      <a:pt x="5537" y="1739"/>
                    </a:lnTo>
                    <a:lnTo>
                      <a:pt x="4727" y="1620"/>
                    </a:lnTo>
                    <a:lnTo>
                      <a:pt x="4239" y="1799"/>
                    </a:lnTo>
                    <a:lnTo>
                      <a:pt x="4251" y="1144"/>
                    </a:lnTo>
                    <a:lnTo>
                      <a:pt x="3989" y="1144"/>
                    </a:lnTo>
                    <a:lnTo>
                      <a:pt x="3489" y="1620"/>
                    </a:lnTo>
                    <a:lnTo>
                      <a:pt x="2643" y="1620"/>
                    </a:lnTo>
                    <a:lnTo>
                      <a:pt x="2167" y="906"/>
                    </a:lnTo>
                    <a:lnTo>
                      <a:pt x="2167" y="370"/>
                    </a:lnTo>
                    <a:lnTo>
                      <a:pt x="1453"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0" name="Google Shape;15630;p53"/>
              <p:cNvSpPr/>
              <p:nvPr/>
            </p:nvSpPr>
            <p:spPr>
              <a:xfrm>
                <a:off x="-6552925" y="-3979525"/>
                <a:ext cx="17900" cy="28900"/>
              </a:xfrm>
              <a:custGeom>
                <a:avLst/>
                <a:gdLst/>
                <a:ahLst/>
                <a:cxnLst/>
                <a:rect l="l" t="t" r="r" b="b"/>
                <a:pathLst>
                  <a:path w="716" h="1156" extrusionOk="0">
                    <a:moveTo>
                      <a:pt x="561" y="0"/>
                    </a:moveTo>
                    <a:lnTo>
                      <a:pt x="168" y="36"/>
                    </a:lnTo>
                    <a:lnTo>
                      <a:pt x="1" y="632"/>
                    </a:lnTo>
                    <a:lnTo>
                      <a:pt x="84" y="1155"/>
                    </a:lnTo>
                    <a:lnTo>
                      <a:pt x="489" y="1155"/>
                    </a:lnTo>
                    <a:lnTo>
                      <a:pt x="715" y="334"/>
                    </a:lnTo>
                    <a:lnTo>
                      <a:pt x="56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1" name="Google Shape;15631;p53"/>
              <p:cNvSpPr/>
              <p:nvPr/>
            </p:nvSpPr>
            <p:spPr>
              <a:xfrm>
                <a:off x="-6569575" y="-3747950"/>
                <a:ext cx="19950" cy="29200"/>
              </a:xfrm>
              <a:custGeom>
                <a:avLst/>
                <a:gdLst/>
                <a:ahLst/>
                <a:cxnLst/>
                <a:rect l="l" t="t" r="r" b="b"/>
                <a:pathLst>
                  <a:path w="798" h="1168" extrusionOk="0">
                    <a:moveTo>
                      <a:pt x="595" y="1"/>
                    </a:moveTo>
                    <a:lnTo>
                      <a:pt x="214" y="72"/>
                    </a:lnTo>
                    <a:lnTo>
                      <a:pt x="214" y="501"/>
                    </a:lnTo>
                    <a:lnTo>
                      <a:pt x="0" y="786"/>
                    </a:lnTo>
                    <a:lnTo>
                      <a:pt x="488" y="1167"/>
                    </a:lnTo>
                    <a:lnTo>
                      <a:pt x="798" y="691"/>
                    </a:lnTo>
                    <a:lnTo>
                      <a:pt x="762" y="596"/>
                    </a:lnTo>
                    <a:lnTo>
                      <a:pt x="59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2" name="Google Shape;15632;p53"/>
              <p:cNvSpPr/>
              <p:nvPr/>
            </p:nvSpPr>
            <p:spPr>
              <a:xfrm>
                <a:off x="-6741625" y="-4330175"/>
                <a:ext cx="188425" cy="134275"/>
              </a:xfrm>
              <a:custGeom>
                <a:avLst/>
                <a:gdLst/>
                <a:ahLst/>
                <a:cxnLst/>
                <a:rect l="l" t="t" r="r" b="b"/>
                <a:pathLst>
                  <a:path w="7537" h="5371" extrusionOk="0">
                    <a:moveTo>
                      <a:pt x="1810" y="1"/>
                    </a:moveTo>
                    <a:lnTo>
                      <a:pt x="1417" y="49"/>
                    </a:lnTo>
                    <a:lnTo>
                      <a:pt x="1203" y="561"/>
                    </a:lnTo>
                    <a:lnTo>
                      <a:pt x="774" y="561"/>
                    </a:lnTo>
                    <a:lnTo>
                      <a:pt x="524" y="882"/>
                    </a:lnTo>
                    <a:lnTo>
                      <a:pt x="417" y="787"/>
                    </a:lnTo>
                    <a:lnTo>
                      <a:pt x="0" y="1215"/>
                    </a:lnTo>
                    <a:lnTo>
                      <a:pt x="429" y="1763"/>
                    </a:lnTo>
                    <a:lnTo>
                      <a:pt x="215" y="2287"/>
                    </a:lnTo>
                    <a:lnTo>
                      <a:pt x="703" y="2561"/>
                    </a:lnTo>
                    <a:lnTo>
                      <a:pt x="322" y="3549"/>
                    </a:lnTo>
                    <a:lnTo>
                      <a:pt x="893" y="5097"/>
                    </a:lnTo>
                    <a:lnTo>
                      <a:pt x="2155" y="5097"/>
                    </a:lnTo>
                    <a:lnTo>
                      <a:pt x="2382" y="4549"/>
                    </a:lnTo>
                    <a:lnTo>
                      <a:pt x="2715" y="4644"/>
                    </a:lnTo>
                    <a:lnTo>
                      <a:pt x="2572" y="5097"/>
                    </a:lnTo>
                    <a:lnTo>
                      <a:pt x="4965" y="5371"/>
                    </a:lnTo>
                    <a:lnTo>
                      <a:pt x="5561" y="4918"/>
                    </a:lnTo>
                    <a:lnTo>
                      <a:pt x="6192" y="5228"/>
                    </a:lnTo>
                    <a:lnTo>
                      <a:pt x="7227" y="5085"/>
                    </a:lnTo>
                    <a:lnTo>
                      <a:pt x="7466" y="4371"/>
                    </a:lnTo>
                    <a:lnTo>
                      <a:pt x="7073" y="4073"/>
                    </a:lnTo>
                    <a:lnTo>
                      <a:pt x="7204" y="3859"/>
                    </a:lnTo>
                    <a:lnTo>
                      <a:pt x="7537" y="3894"/>
                    </a:lnTo>
                    <a:lnTo>
                      <a:pt x="7537" y="3299"/>
                    </a:lnTo>
                    <a:lnTo>
                      <a:pt x="7013" y="2739"/>
                    </a:lnTo>
                    <a:lnTo>
                      <a:pt x="6585" y="2847"/>
                    </a:lnTo>
                    <a:lnTo>
                      <a:pt x="6525" y="2466"/>
                    </a:lnTo>
                    <a:lnTo>
                      <a:pt x="5025" y="2430"/>
                    </a:lnTo>
                    <a:lnTo>
                      <a:pt x="4763" y="2954"/>
                    </a:lnTo>
                    <a:lnTo>
                      <a:pt x="4191" y="2954"/>
                    </a:lnTo>
                    <a:lnTo>
                      <a:pt x="4001" y="3275"/>
                    </a:lnTo>
                    <a:lnTo>
                      <a:pt x="3215" y="2882"/>
                    </a:lnTo>
                    <a:lnTo>
                      <a:pt x="2382" y="3132"/>
                    </a:lnTo>
                    <a:lnTo>
                      <a:pt x="2132" y="2775"/>
                    </a:lnTo>
                    <a:lnTo>
                      <a:pt x="2167" y="2299"/>
                    </a:lnTo>
                    <a:lnTo>
                      <a:pt x="1655" y="1977"/>
                    </a:lnTo>
                    <a:lnTo>
                      <a:pt x="1858" y="1680"/>
                    </a:lnTo>
                    <a:lnTo>
                      <a:pt x="2227" y="1704"/>
                    </a:lnTo>
                    <a:lnTo>
                      <a:pt x="2263" y="1263"/>
                    </a:lnTo>
                    <a:lnTo>
                      <a:pt x="1751" y="989"/>
                    </a:lnTo>
                    <a:lnTo>
                      <a:pt x="1870" y="561"/>
                    </a:lnTo>
                    <a:lnTo>
                      <a:pt x="181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3" name="Google Shape;15633;p53"/>
              <p:cNvSpPr/>
              <p:nvPr/>
            </p:nvSpPr>
            <p:spPr>
              <a:xfrm>
                <a:off x="-6602025" y="-3077925"/>
                <a:ext cx="39600" cy="65200"/>
              </a:xfrm>
              <a:custGeom>
                <a:avLst/>
                <a:gdLst/>
                <a:ahLst/>
                <a:cxnLst/>
                <a:rect l="l" t="t" r="r" b="b"/>
                <a:pathLst>
                  <a:path w="1584" h="2608" extrusionOk="0">
                    <a:moveTo>
                      <a:pt x="1108" y="0"/>
                    </a:moveTo>
                    <a:lnTo>
                      <a:pt x="119" y="310"/>
                    </a:lnTo>
                    <a:lnTo>
                      <a:pt x="0" y="1239"/>
                    </a:lnTo>
                    <a:lnTo>
                      <a:pt x="953" y="2608"/>
                    </a:lnTo>
                    <a:lnTo>
                      <a:pt x="1584" y="2477"/>
                    </a:lnTo>
                    <a:lnTo>
                      <a:pt x="1584" y="1560"/>
                    </a:lnTo>
                    <a:lnTo>
                      <a:pt x="110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4" name="Google Shape;15634;p53"/>
              <p:cNvSpPr/>
              <p:nvPr/>
            </p:nvSpPr>
            <p:spPr>
              <a:xfrm>
                <a:off x="-6657975" y="-3851825"/>
                <a:ext cx="93775" cy="88725"/>
              </a:xfrm>
              <a:custGeom>
                <a:avLst/>
                <a:gdLst/>
                <a:ahLst/>
                <a:cxnLst/>
                <a:rect l="l" t="t" r="r" b="b"/>
                <a:pathLst>
                  <a:path w="3751" h="3549" extrusionOk="0">
                    <a:moveTo>
                      <a:pt x="857" y="0"/>
                    </a:moveTo>
                    <a:lnTo>
                      <a:pt x="702" y="643"/>
                    </a:lnTo>
                    <a:lnTo>
                      <a:pt x="798" y="1179"/>
                    </a:lnTo>
                    <a:lnTo>
                      <a:pt x="500" y="1560"/>
                    </a:lnTo>
                    <a:lnTo>
                      <a:pt x="500" y="2334"/>
                    </a:lnTo>
                    <a:lnTo>
                      <a:pt x="226" y="2453"/>
                    </a:lnTo>
                    <a:lnTo>
                      <a:pt x="0" y="2762"/>
                    </a:lnTo>
                    <a:lnTo>
                      <a:pt x="0" y="3143"/>
                    </a:lnTo>
                    <a:lnTo>
                      <a:pt x="333" y="3072"/>
                    </a:lnTo>
                    <a:lnTo>
                      <a:pt x="881" y="2870"/>
                    </a:lnTo>
                    <a:lnTo>
                      <a:pt x="941" y="3548"/>
                    </a:lnTo>
                    <a:lnTo>
                      <a:pt x="1464" y="3405"/>
                    </a:lnTo>
                    <a:lnTo>
                      <a:pt x="1905" y="2965"/>
                    </a:lnTo>
                    <a:lnTo>
                      <a:pt x="1976" y="2227"/>
                    </a:lnTo>
                    <a:lnTo>
                      <a:pt x="2453" y="2477"/>
                    </a:lnTo>
                    <a:lnTo>
                      <a:pt x="2453" y="2870"/>
                    </a:lnTo>
                    <a:lnTo>
                      <a:pt x="2607" y="2905"/>
                    </a:lnTo>
                    <a:lnTo>
                      <a:pt x="3000" y="2977"/>
                    </a:lnTo>
                    <a:lnTo>
                      <a:pt x="3322" y="3191"/>
                    </a:lnTo>
                    <a:lnTo>
                      <a:pt x="3750" y="2774"/>
                    </a:lnTo>
                    <a:lnTo>
                      <a:pt x="3322" y="2072"/>
                    </a:lnTo>
                    <a:lnTo>
                      <a:pt x="2881" y="1715"/>
                    </a:lnTo>
                    <a:lnTo>
                      <a:pt x="2453" y="1131"/>
                    </a:lnTo>
                    <a:lnTo>
                      <a:pt x="1750" y="965"/>
                    </a:lnTo>
                    <a:lnTo>
                      <a:pt x="1464" y="72"/>
                    </a:lnTo>
                    <a:lnTo>
                      <a:pt x="85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5" name="Google Shape;15635;p53"/>
              <p:cNvSpPr/>
              <p:nvPr/>
            </p:nvSpPr>
            <p:spPr>
              <a:xfrm>
                <a:off x="-6655600" y="-3995900"/>
                <a:ext cx="79800" cy="137250"/>
              </a:xfrm>
              <a:custGeom>
                <a:avLst/>
                <a:gdLst/>
                <a:ahLst/>
                <a:cxnLst/>
                <a:rect l="l" t="t" r="r" b="b"/>
                <a:pathLst>
                  <a:path w="3192" h="5490" extrusionOk="0">
                    <a:moveTo>
                      <a:pt x="2322" y="1"/>
                    </a:moveTo>
                    <a:lnTo>
                      <a:pt x="2239" y="346"/>
                    </a:lnTo>
                    <a:lnTo>
                      <a:pt x="798" y="84"/>
                    </a:lnTo>
                    <a:lnTo>
                      <a:pt x="822" y="1132"/>
                    </a:lnTo>
                    <a:lnTo>
                      <a:pt x="1167" y="1382"/>
                    </a:lnTo>
                    <a:lnTo>
                      <a:pt x="691" y="1727"/>
                    </a:lnTo>
                    <a:lnTo>
                      <a:pt x="691" y="2858"/>
                    </a:lnTo>
                    <a:lnTo>
                      <a:pt x="250" y="2418"/>
                    </a:lnTo>
                    <a:lnTo>
                      <a:pt x="36" y="2584"/>
                    </a:lnTo>
                    <a:lnTo>
                      <a:pt x="250" y="3442"/>
                    </a:lnTo>
                    <a:lnTo>
                      <a:pt x="0" y="4025"/>
                    </a:lnTo>
                    <a:lnTo>
                      <a:pt x="60" y="5013"/>
                    </a:lnTo>
                    <a:lnTo>
                      <a:pt x="858" y="4954"/>
                    </a:lnTo>
                    <a:lnTo>
                      <a:pt x="1000" y="5335"/>
                    </a:lnTo>
                    <a:lnTo>
                      <a:pt x="1584" y="5489"/>
                    </a:lnTo>
                    <a:lnTo>
                      <a:pt x="2262" y="5061"/>
                    </a:lnTo>
                    <a:lnTo>
                      <a:pt x="3191" y="4263"/>
                    </a:lnTo>
                    <a:lnTo>
                      <a:pt x="3060" y="3334"/>
                    </a:lnTo>
                    <a:lnTo>
                      <a:pt x="2512" y="2584"/>
                    </a:lnTo>
                    <a:lnTo>
                      <a:pt x="3096" y="2156"/>
                    </a:lnTo>
                    <a:lnTo>
                      <a:pt x="3132" y="894"/>
                    </a:lnTo>
                    <a:lnTo>
                      <a:pt x="2679" y="632"/>
                    </a:lnTo>
                    <a:lnTo>
                      <a:pt x="2774" y="108"/>
                    </a:lnTo>
                    <a:lnTo>
                      <a:pt x="232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6" name="Google Shape;15636;p53"/>
              <p:cNvSpPr/>
              <p:nvPr/>
            </p:nvSpPr>
            <p:spPr>
              <a:xfrm>
                <a:off x="-6613050" y="-3763125"/>
                <a:ext cx="29200" cy="26500"/>
              </a:xfrm>
              <a:custGeom>
                <a:avLst/>
                <a:gdLst/>
                <a:ahLst/>
                <a:cxnLst/>
                <a:rect l="l" t="t" r="r" b="b"/>
                <a:pathLst>
                  <a:path w="1168" h="1060" extrusionOk="0">
                    <a:moveTo>
                      <a:pt x="691" y="0"/>
                    </a:moveTo>
                    <a:lnTo>
                      <a:pt x="168" y="203"/>
                    </a:lnTo>
                    <a:lnTo>
                      <a:pt x="1" y="834"/>
                    </a:lnTo>
                    <a:lnTo>
                      <a:pt x="584" y="1060"/>
                    </a:lnTo>
                    <a:lnTo>
                      <a:pt x="691" y="691"/>
                    </a:lnTo>
                    <a:lnTo>
                      <a:pt x="1168" y="727"/>
                    </a:lnTo>
                    <a:lnTo>
                      <a:pt x="1168" y="679"/>
                    </a:lnTo>
                    <a:lnTo>
                      <a:pt x="1168" y="203"/>
                    </a:lnTo>
                    <a:lnTo>
                      <a:pt x="69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7" name="Google Shape;15637;p53"/>
              <p:cNvSpPr/>
              <p:nvPr/>
            </p:nvSpPr>
            <p:spPr>
              <a:xfrm>
                <a:off x="-6698475" y="-4167950"/>
                <a:ext cx="73550" cy="120575"/>
              </a:xfrm>
              <a:custGeom>
                <a:avLst/>
                <a:gdLst/>
                <a:ahLst/>
                <a:cxnLst/>
                <a:rect l="l" t="t" r="r" b="b"/>
                <a:pathLst>
                  <a:path w="2942" h="4823" extrusionOk="0">
                    <a:moveTo>
                      <a:pt x="1811" y="1"/>
                    </a:moveTo>
                    <a:lnTo>
                      <a:pt x="1156" y="322"/>
                    </a:lnTo>
                    <a:lnTo>
                      <a:pt x="465" y="1370"/>
                    </a:lnTo>
                    <a:lnTo>
                      <a:pt x="465" y="2180"/>
                    </a:lnTo>
                    <a:lnTo>
                      <a:pt x="1" y="2537"/>
                    </a:lnTo>
                    <a:lnTo>
                      <a:pt x="13" y="4144"/>
                    </a:lnTo>
                    <a:lnTo>
                      <a:pt x="179" y="4644"/>
                    </a:lnTo>
                    <a:lnTo>
                      <a:pt x="834" y="4620"/>
                    </a:lnTo>
                    <a:lnTo>
                      <a:pt x="1441" y="4823"/>
                    </a:lnTo>
                    <a:lnTo>
                      <a:pt x="2227" y="4025"/>
                    </a:lnTo>
                    <a:lnTo>
                      <a:pt x="1965" y="3227"/>
                    </a:lnTo>
                    <a:lnTo>
                      <a:pt x="1906" y="1918"/>
                    </a:lnTo>
                    <a:lnTo>
                      <a:pt x="2311" y="1049"/>
                    </a:lnTo>
                    <a:lnTo>
                      <a:pt x="2942" y="418"/>
                    </a:lnTo>
                    <a:lnTo>
                      <a:pt x="2787" y="84"/>
                    </a:lnTo>
                    <a:lnTo>
                      <a:pt x="181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8" name="Google Shape;15638;p53"/>
              <p:cNvSpPr/>
              <p:nvPr/>
            </p:nvSpPr>
            <p:spPr>
              <a:xfrm>
                <a:off x="-6788650" y="-4659375"/>
                <a:ext cx="158075" cy="256900"/>
              </a:xfrm>
              <a:custGeom>
                <a:avLst/>
                <a:gdLst/>
                <a:ahLst/>
                <a:cxnLst/>
                <a:rect l="l" t="t" r="r" b="b"/>
                <a:pathLst>
                  <a:path w="6323" h="10276" extrusionOk="0">
                    <a:moveTo>
                      <a:pt x="1798" y="1"/>
                    </a:moveTo>
                    <a:lnTo>
                      <a:pt x="1298" y="275"/>
                    </a:lnTo>
                    <a:lnTo>
                      <a:pt x="1191" y="703"/>
                    </a:lnTo>
                    <a:lnTo>
                      <a:pt x="1703" y="894"/>
                    </a:lnTo>
                    <a:lnTo>
                      <a:pt x="1608" y="1382"/>
                    </a:lnTo>
                    <a:lnTo>
                      <a:pt x="1191" y="1334"/>
                    </a:lnTo>
                    <a:lnTo>
                      <a:pt x="869" y="1644"/>
                    </a:lnTo>
                    <a:lnTo>
                      <a:pt x="834" y="2358"/>
                    </a:lnTo>
                    <a:lnTo>
                      <a:pt x="1167" y="2477"/>
                    </a:lnTo>
                    <a:lnTo>
                      <a:pt x="1608" y="2394"/>
                    </a:lnTo>
                    <a:lnTo>
                      <a:pt x="1655" y="2942"/>
                    </a:lnTo>
                    <a:lnTo>
                      <a:pt x="941" y="2953"/>
                    </a:lnTo>
                    <a:lnTo>
                      <a:pt x="536" y="2632"/>
                    </a:lnTo>
                    <a:lnTo>
                      <a:pt x="84" y="2811"/>
                    </a:lnTo>
                    <a:lnTo>
                      <a:pt x="345" y="3430"/>
                    </a:lnTo>
                    <a:lnTo>
                      <a:pt x="0" y="3858"/>
                    </a:lnTo>
                    <a:lnTo>
                      <a:pt x="72" y="4192"/>
                    </a:lnTo>
                    <a:lnTo>
                      <a:pt x="524" y="4311"/>
                    </a:lnTo>
                    <a:lnTo>
                      <a:pt x="1191" y="3965"/>
                    </a:lnTo>
                    <a:lnTo>
                      <a:pt x="1381" y="4263"/>
                    </a:lnTo>
                    <a:lnTo>
                      <a:pt x="1072" y="4716"/>
                    </a:lnTo>
                    <a:lnTo>
                      <a:pt x="214" y="4692"/>
                    </a:lnTo>
                    <a:lnTo>
                      <a:pt x="0" y="5025"/>
                    </a:lnTo>
                    <a:lnTo>
                      <a:pt x="214" y="5728"/>
                    </a:lnTo>
                    <a:lnTo>
                      <a:pt x="536" y="5835"/>
                    </a:lnTo>
                    <a:lnTo>
                      <a:pt x="976" y="5739"/>
                    </a:lnTo>
                    <a:lnTo>
                      <a:pt x="881" y="6144"/>
                    </a:lnTo>
                    <a:lnTo>
                      <a:pt x="488" y="6311"/>
                    </a:lnTo>
                    <a:lnTo>
                      <a:pt x="703" y="6894"/>
                    </a:lnTo>
                    <a:lnTo>
                      <a:pt x="1429" y="7085"/>
                    </a:lnTo>
                    <a:lnTo>
                      <a:pt x="2131" y="6740"/>
                    </a:lnTo>
                    <a:lnTo>
                      <a:pt x="2429" y="6454"/>
                    </a:lnTo>
                    <a:lnTo>
                      <a:pt x="2524" y="7085"/>
                    </a:lnTo>
                    <a:lnTo>
                      <a:pt x="1929" y="7252"/>
                    </a:lnTo>
                    <a:lnTo>
                      <a:pt x="1381" y="7811"/>
                    </a:lnTo>
                    <a:lnTo>
                      <a:pt x="1869" y="8740"/>
                    </a:lnTo>
                    <a:lnTo>
                      <a:pt x="2405" y="8609"/>
                    </a:lnTo>
                    <a:lnTo>
                      <a:pt x="2584" y="9002"/>
                    </a:lnTo>
                    <a:lnTo>
                      <a:pt x="2143" y="9252"/>
                    </a:lnTo>
                    <a:lnTo>
                      <a:pt x="2322" y="9692"/>
                    </a:lnTo>
                    <a:lnTo>
                      <a:pt x="3334" y="10097"/>
                    </a:lnTo>
                    <a:lnTo>
                      <a:pt x="3608" y="9692"/>
                    </a:lnTo>
                    <a:lnTo>
                      <a:pt x="3822" y="9919"/>
                    </a:lnTo>
                    <a:lnTo>
                      <a:pt x="3822" y="10276"/>
                    </a:lnTo>
                    <a:lnTo>
                      <a:pt x="4513" y="9978"/>
                    </a:lnTo>
                    <a:lnTo>
                      <a:pt x="4810" y="9347"/>
                    </a:lnTo>
                    <a:lnTo>
                      <a:pt x="5144" y="7847"/>
                    </a:lnTo>
                    <a:lnTo>
                      <a:pt x="5906" y="7442"/>
                    </a:lnTo>
                    <a:lnTo>
                      <a:pt x="6322" y="6692"/>
                    </a:lnTo>
                    <a:lnTo>
                      <a:pt x="5834" y="5882"/>
                    </a:lnTo>
                    <a:lnTo>
                      <a:pt x="5251" y="5882"/>
                    </a:lnTo>
                    <a:lnTo>
                      <a:pt x="5144" y="3489"/>
                    </a:lnTo>
                    <a:lnTo>
                      <a:pt x="4596" y="3370"/>
                    </a:lnTo>
                    <a:lnTo>
                      <a:pt x="4560" y="3751"/>
                    </a:lnTo>
                    <a:lnTo>
                      <a:pt x="4775" y="4275"/>
                    </a:lnTo>
                    <a:lnTo>
                      <a:pt x="4405" y="4573"/>
                    </a:lnTo>
                    <a:lnTo>
                      <a:pt x="4013" y="3930"/>
                    </a:lnTo>
                    <a:lnTo>
                      <a:pt x="4179" y="3215"/>
                    </a:lnTo>
                    <a:lnTo>
                      <a:pt x="3822" y="3037"/>
                    </a:lnTo>
                    <a:lnTo>
                      <a:pt x="3489" y="3037"/>
                    </a:lnTo>
                    <a:lnTo>
                      <a:pt x="2977" y="1418"/>
                    </a:lnTo>
                    <a:lnTo>
                      <a:pt x="2512" y="632"/>
                    </a:lnTo>
                    <a:lnTo>
                      <a:pt x="179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39" name="Google Shape;15639;p53"/>
              <p:cNvSpPr/>
              <p:nvPr/>
            </p:nvSpPr>
            <p:spPr>
              <a:xfrm>
                <a:off x="-6683575" y="-4618600"/>
                <a:ext cx="37225" cy="25025"/>
              </a:xfrm>
              <a:custGeom>
                <a:avLst/>
                <a:gdLst/>
                <a:ahLst/>
                <a:cxnLst/>
                <a:rect l="l" t="t" r="r" b="b"/>
                <a:pathLst>
                  <a:path w="1489" h="1001" extrusionOk="0">
                    <a:moveTo>
                      <a:pt x="524" y="1"/>
                    </a:moveTo>
                    <a:lnTo>
                      <a:pt x="0" y="358"/>
                    </a:lnTo>
                    <a:lnTo>
                      <a:pt x="333" y="1001"/>
                    </a:lnTo>
                    <a:lnTo>
                      <a:pt x="988" y="1001"/>
                    </a:lnTo>
                    <a:lnTo>
                      <a:pt x="1488" y="477"/>
                    </a:lnTo>
                    <a:lnTo>
                      <a:pt x="1405" y="108"/>
                    </a:lnTo>
                    <a:lnTo>
                      <a:pt x="52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0" name="Google Shape;15640;p53"/>
              <p:cNvSpPr/>
              <p:nvPr/>
            </p:nvSpPr>
            <p:spPr>
              <a:xfrm>
                <a:off x="-6717525" y="-4376300"/>
                <a:ext cx="24450" cy="30075"/>
              </a:xfrm>
              <a:custGeom>
                <a:avLst/>
                <a:gdLst/>
                <a:ahLst/>
                <a:cxnLst/>
                <a:rect l="l" t="t" r="r" b="b"/>
                <a:pathLst>
                  <a:path w="978" h="1203" extrusionOk="0">
                    <a:moveTo>
                      <a:pt x="120" y="0"/>
                    </a:moveTo>
                    <a:lnTo>
                      <a:pt x="1" y="798"/>
                    </a:lnTo>
                    <a:lnTo>
                      <a:pt x="679" y="1203"/>
                    </a:lnTo>
                    <a:lnTo>
                      <a:pt x="977" y="405"/>
                    </a:lnTo>
                    <a:lnTo>
                      <a:pt x="12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1" name="Google Shape;15641;p53"/>
              <p:cNvSpPr/>
              <p:nvPr/>
            </p:nvSpPr>
            <p:spPr>
              <a:xfrm>
                <a:off x="-6775275" y="-4181625"/>
                <a:ext cx="78025" cy="99125"/>
              </a:xfrm>
              <a:custGeom>
                <a:avLst/>
                <a:gdLst/>
                <a:ahLst/>
                <a:cxnLst/>
                <a:rect l="l" t="t" r="r" b="b"/>
                <a:pathLst>
                  <a:path w="3121" h="3965" extrusionOk="0">
                    <a:moveTo>
                      <a:pt x="822" y="0"/>
                    </a:moveTo>
                    <a:lnTo>
                      <a:pt x="334" y="298"/>
                    </a:lnTo>
                    <a:lnTo>
                      <a:pt x="608" y="679"/>
                    </a:lnTo>
                    <a:lnTo>
                      <a:pt x="1" y="834"/>
                    </a:lnTo>
                    <a:lnTo>
                      <a:pt x="60" y="2774"/>
                    </a:lnTo>
                    <a:lnTo>
                      <a:pt x="382" y="3584"/>
                    </a:lnTo>
                    <a:lnTo>
                      <a:pt x="322" y="3858"/>
                    </a:lnTo>
                    <a:lnTo>
                      <a:pt x="882" y="3965"/>
                    </a:lnTo>
                    <a:lnTo>
                      <a:pt x="1299" y="3489"/>
                    </a:lnTo>
                    <a:lnTo>
                      <a:pt x="1168" y="2655"/>
                    </a:lnTo>
                    <a:lnTo>
                      <a:pt x="1168" y="2655"/>
                    </a:lnTo>
                    <a:lnTo>
                      <a:pt x="1965" y="2739"/>
                    </a:lnTo>
                    <a:lnTo>
                      <a:pt x="2430" y="2215"/>
                    </a:lnTo>
                    <a:lnTo>
                      <a:pt x="2632" y="1429"/>
                    </a:lnTo>
                    <a:lnTo>
                      <a:pt x="3120" y="774"/>
                    </a:lnTo>
                    <a:lnTo>
                      <a:pt x="3120" y="155"/>
                    </a:lnTo>
                    <a:lnTo>
                      <a:pt x="1954" y="345"/>
                    </a:lnTo>
                    <a:lnTo>
                      <a:pt x="173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2" name="Google Shape;15642;p53"/>
              <p:cNvSpPr/>
              <p:nvPr/>
            </p:nvSpPr>
            <p:spPr>
              <a:xfrm>
                <a:off x="-6785675" y="-4085200"/>
                <a:ext cx="71150" cy="99750"/>
              </a:xfrm>
              <a:custGeom>
                <a:avLst/>
                <a:gdLst/>
                <a:ahLst/>
                <a:cxnLst/>
                <a:rect l="l" t="t" r="r" b="b"/>
                <a:pathLst>
                  <a:path w="2846" h="3990" extrusionOk="0">
                    <a:moveTo>
                      <a:pt x="738" y="1"/>
                    </a:moveTo>
                    <a:lnTo>
                      <a:pt x="596" y="739"/>
                    </a:lnTo>
                    <a:lnTo>
                      <a:pt x="36" y="1751"/>
                    </a:lnTo>
                    <a:lnTo>
                      <a:pt x="274" y="2501"/>
                    </a:lnTo>
                    <a:lnTo>
                      <a:pt x="0" y="3013"/>
                    </a:lnTo>
                    <a:lnTo>
                      <a:pt x="369" y="3811"/>
                    </a:lnTo>
                    <a:lnTo>
                      <a:pt x="1096" y="3989"/>
                    </a:lnTo>
                    <a:lnTo>
                      <a:pt x="2262" y="3942"/>
                    </a:lnTo>
                    <a:lnTo>
                      <a:pt x="2846" y="3037"/>
                    </a:lnTo>
                    <a:lnTo>
                      <a:pt x="2239" y="2394"/>
                    </a:lnTo>
                    <a:lnTo>
                      <a:pt x="2012" y="1013"/>
                    </a:lnTo>
                    <a:lnTo>
                      <a:pt x="1238" y="548"/>
                    </a:lnTo>
                    <a:lnTo>
                      <a:pt x="1298" y="108"/>
                    </a:lnTo>
                    <a:lnTo>
                      <a:pt x="73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3" name="Google Shape;15643;p53"/>
              <p:cNvSpPr/>
              <p:nvPr/>
            </p:nvSpPr>
            <p:spPr>
              <a:xfrm>
                <a:off x="-6788650" y="-4344450"/>
                <a:ext cx="57475" cy="48850"/>
              </a:xfrm>
              <a:custGeom>
                <a:avLst/>
                <a:gdLst/>
                <a:ahLst/>
                <a:cxnLst/>
                <a:rect l="l" t="t" r="r" b="b"/>
                <a:pathLst>
                  <a:path w="2299" h="1954" extrusionOk="0">
                    <a:moveTo>
                      <a:pt x="691" y="0"/>
                    </a:moveTo>
                    <a:lnTo>
                      <a:pt x="0" y="215"/>
                    </a:lnTo>
                    <a:lnTo>
                      <a:pt x="0" y="953"/>
                    </a:lnTo>
                    <a:lnTo>
                      <a:pt x="703" y="1774"/>
                    </a:lnTo>
                    <a:lnTo>
                      <a:pt x="1346" y="1953"/>
                    </a:lnTo>
                    <a:lnTo>
                      <a:pt x="1881" y="1786"/>
                    </a:lnTo>
                    <a:lnTo>
                      <a:pt x="2298" y="1358"/>
                    </a:lnTo>
                    <a:lnTo>
                      <a:pt x="1881" y="953"/>
                    </a:lnTo>
                    <a:lnTo>
                      <a:pt x="1977" y="512"/>
                    </a:lnTo>
                    <a:lnTo>
                      <a:pt x="1346" y="441"/>
                    </a:lnTo>
                    <a:lnTo>
                      <a:pt x="69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4" name="Google Shape;15644;p53"/>
              <p:cNvSpPr/>
              <p:nvPr/>
            </p:nvSpPr>
            <p:spPr>
              <a:xfrm>
                <a:off x="-6783300" y="-4386125"/>
                <a:ext cx="42875" cy="27700"/>
              </a:xfrm>
              <a:custGeom>
                <a:avLst/>
                <a:gdLst/>
                <a:ahLst/>
                <a:cxnLst/>
                <a:rect l="l" t="t" r="r" b="b"/>
                <a:pathLst>
                  <a:path w="1715" h="1108" extrusionOk="0">
                    <a:moveTo>
                      <a:pt x="941" y="1"/>
                    </a:moveTo>
                    <a:lnTo>
                      <a:pt x="0" y="501"/>
                    </a:lnTo>
                    <a:lnTo>
                      <a:pt x="370" y="1108"/>
                    </a:lnTo>
                    <a:lnTo>
                      <a:pt x="1179" y="941"/>
                    </a:lnTo>
                    <a:lnTo>
                      <a:pt x="1715" y="1013"/>
                    </a:lnTo>
                    <a:lnTo>
                      <a:pt x="1715" y="1013"/>
                    </a:lnTo>
                    <a:lnTo>
                      <a:pt x="165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5" name="Google Shape;15645;p53"/>
              <p:cNvSpPr/>
              <p:nvPr/>
            </p:nvSpPr>
            <p:spPr>
              <a:xfrm>
                <a:off x="-6783300" y="-4262900"/>
                <a:ext cx="41400" cy="56875"/>
              </a:xfrm>
              <a:custGeom>
                <a:avLst/>
                <a:gdLst/>
                <a:ahLst/>
                <a:cxnLst/>
                <a:rect l="l" t="t" r="r" b="b"/>
                <a:pathLst>
                  <a:path w="1656" h="2275" extrusionOk="0">
                    <a:moveTo>
                      <a:pt x="822" y="1"/>
                    </a:moveTo>
                    <a:lnTo>
                      <a:pt x="215" y="501"/>
                    </a:lnTo>
                    <a:lnTo>
                      <a:pt x="370" y="953"/>
                    </a:lnTo>
                    <a:lnTo>
                      <a:pt x="0" y="1275"/>
                    </a:lnTo>
                    <a:lnTo>
                      <a:pt x="215" y="1834"/>
                    </a:lnTo>
                    <a:lnTo>
                      <a:pt x="977" y="2275"/>
                    </a:lnTo>
                    <a:lnTo>
                      <a:pt x="1655" y="2215"/>
                    </a:lnTo>
                    <a:lnTo>
                      <a:pt x="1655" y="929"/>
                    </a:lnTo>
                    <a:lnTo>
                      <a:pt x="82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6" name="Google Shape;15646;p53"/>
              <p:cNvSpPr/>
              <p:nvPr/>
            </p:nvSpPr>
            <p:spPr>
              <a:xfrm>
                <a:off x="-6809500" y="-4451000"/>
                <a:ext cx="58975" cy="64900"/>
              </a:xfrm>
              <a:custGeom>
                <a:avLst/>
                <a:gdLst/>
                <a:ahLst/>
                <a:cxnLst/>
                <a:rect l="l" t="t" r="r" b="b"/>
                <a:pathLst>
                  <a:path w="2359" h="2596" extrusionOk="0">
                    <a:moveTo>
                      <a:pt x="310" y="0"/>
                    </a:moveTo>
                    <a:lnTo>
                      <a:pt x="1" y="1143"/>
                    </a:lnTo>
                    <a:lnTo>
                      <a:pt x="608" y="1584"/>
                    </a:lnTo>
                    <a:lnTo>
                      <a:pt x="417" y="1965"/>
                    </a:lnTo>
                    <a:lnTo>
                      <a:pt x="703" y="2596"/>
                    </a:lnTo>
                    <a:lnTo>
                      <a:pt x="1751" y="2238"/>
                    </a:lnTo>
                    <a:lnTo>
                      <a:pt x="2358" y="1548"/>
                    </a:lnTo>
                    <a:lnTo>
                      <a:pt x="1525" y="679"/>
                    </a:lnTo>
                    <a:lnTo>
                      <a:pt x="31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7" name="Google Shape;15647;p53"/>
              <p:cNvSpPr/>
              <p:nvPr/>
            </p:nvSpPr>
            <p:spPr>
              <a:xfrm>
                <a:off x="-6829150" y="-3996200"/>
                <a:ext cx="51225" cy="47350"/>
              </a:xfrm>
              <a:custGeom>
                <a:avLst/>
                <a:gdLst/>
                <a:ahLst/>
                <a:cxnLst/>
                <a:rect l="l" t="t" r="r" b="b"/>
                <a:pathLst>
                  <a:path w="2049" h="1894" extrusionOk="0">
                    <a:moveTo>
                      <a:pt x="1394" y="1"/>
                    </a:moveTo>
                    <a:lnTo>
                      <a:pt x="870" y="60"/>
                    </a:lnTo>
                    <a:lnTo>
                      <a:pt x="596" y="382"/>
                    </a:lnTo>
                    <a:lnTo>
                      <a:pt x="739" y="870"/>
                    </a:lnTo>
                    <a:lnTo>
                      <a:pt x="1" y="870"/>
                    </a:lnTo>
                    <a:lnTo>
                      <a:pt x="108" y="1596"/>
                    </a:lnTo>
                    <a:lnTo>
                      <a:pt x="1406" y="1799"/>
                    </a:lnTo>
                    <a:lnTo>
                      <a:pt x="2049" y="1894"/>
                    </a:lnTo>
                    <a:lnTo>
                      <a:pt x="2049" y="1310"/>
                    </a:lnTo>
                    <a:lnTo>
                      <a:pt x="1692" y="918"/>
                    </a:lnTo>
                    <a:lnTo>
                      <a:pt x="139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8" name="Google Shape;15648;p53"/>
              <p:cNvSpPr/>
              <p:nvPr/>
            </p:nvSpPr>
            <p:spPr>
              <a:xfrm>
                <a:off x="-6866650" y="-4177775"/>
                <a:ext cx="78025" cy="128625"/>
              </a:xfrm>
              <a:custGeom>
                <a:avLst/>
                <a:gdLst/>
                <a:ahLst/>
                <a:cxnLst/>
                <a:rect l="l" t="t" r="r" b="b"/>
                <a:pathLst>
                  <a:path w="3121" h="5145" extrusionOk="0">
                    <a:moveTo>
                      <a:pt x="2156" y="1"/>
                    </a:moveTo>
                    <a:lnTo>
                      <a:pt x="1239" y="251"/>
                    </a:lnTo>
                    <a:lnTo>
                      <a:pt x="608" y="1013"/>
                    </a:lnTo>
                    <a:lnTo>
                      <a:pt x="1120" y="1549"/>
                    </a:lnTo>
                    <a:lnTo>
                      <a:pt x="1215" y="2454"/>
                    </a:lnTo>
                    <a:lnTo>
                      <a:pt x="715" y="2573"/>
                    </a:lnTo>
                    <a:lnTo>
                      <a:pt x="656" y="1894"/>
                    </a:lnTo>
                    <a:lnTo>
                      <a:pt x="108" y="1942"/>
                    </a:lnTo>
                    <a:lnTo>
                      <a:pt x="1" y="2513"/>
                    </a:lnTo>
                    <a:lnTo>
                      <a:pt x="322" y="3132"/>
                    </a:lnTo>
                    <a:lnTo>
                      <a:pt x="1025" y="3466"/>
                    </a:lnTo>
                    <a:lnTo>
                      <a:pt x="1846" y="5144"/>
                    </a:lnTo>
                    <a:lnTo>
                      <a:pt x="2382" y="4990"/>
                    </a:lnTo>
                    <a:lnTo>
                      <a:pt x="2525" y="4549"/>
                    </a:lnTo>
                    <a:lnTo>
                      <a:pt x="3120" y="4168"/>
                    </a:lnTo>
                    <a:lnTo>
                      <a:pt x="3120" y="2168"/>
                    </a:lnTo>
                    <a:lnTo>
                      <a:pt x="2430" y="1942"/>
                    </a:lnTo>
                    <a:lnTo>
                      <a:pt x="2465" y="1501"/>
                    </a:lnTo>
                    <a:lnTo>
                      <a:pt x="2894" y="1346"/>
                    </a:lnTo>
                    <a:lnTo>
                      <a:pt x="2918" y="406"/>
                    </a:lnTo>
                    <a:lnTo>
                      <a:pt x="215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49" name="Google Shape;15649;p53"/>
              <p:cNvSpPr/>
              <p:nvPr/>
            </p:nvSpPr>
            <p:spPr>
              <a:xfrm>
                <a:off x="-6895225" y="-4320650"/>
                <a:ext cx="96475" cy="95875"/>
              </a:xfrm>
              <a:custGeom>
                <a:avLst/>
                <a:gdLst/>
                <a:ahLst/>
                <a:cxnLst/>
                <a:rect l="l" t="t" r="r" b="b"/>
                <a:pathLst>
                  <a:path w="3859" h="3835" extrusionOk="0">
                    <a:moveTo>
                      <a:pt x="2703" y="1"/>
                    </a:moveTo>
                    <a:lnTo>
                      <a:pt x="1691" y="180"/>
                    </a:lnTo>
                    <a:lnTo>
                      <a:pt x="1465" y="822"/>
                    </a:lnTo>
                    <a:lnTo>
                      <a:pt x="1691" y="1418"/>
                    </a:lnTo>
                    <a:lnTo>
                      <a:pt x="1144" y="1513"/>
                    </a:lnTo>
                    <a:lnTo>
                      <a:pt x="858" y="656"/>
                    </a:lnTo>
                    <a:lnTo>
                      <a:pt x="382" y="180"/>
                    </a:lnTo>
                    <a:lnTo>
                      <a:pt x="1" y="406"/>
                    </a:lnTo>
                    <a:lnTo>
                      <a:pt x="382" y="1180"/>
                    </a:lnTo>
                    <a:lnTo>
                      <a:pt x="191" y="1513"/>
                    </a:lnTo>
                    <a:lnTo>
                      <a:pt x="1144" y="2847"/>
                    </a:lnTo>
                    <a:lnTo>
                      <a:pt x="2525" y="2180"/>
                    </a:lnTo>
                    <a:lnTo>
                      <a:pt x="2703" y="2466"/>
                    </a:lnTo>
                    <a:lnTo>
                      <a:pt x="2263" y="2847"/>
                    </a:lnTo>
                    <a:lnTo>
                      <a:pt x="2263" y="3656"/>
                    </a:lnTo>
                    <a:lnTo>
                      <a:pt x="2703" y="3835"/>
                    </a:lnTo>
                    <a:lnTo>
                      <a:pt x="3799" y="3716"/>
                    </a:lnTo>
                    <a:lnTo>
                      <a:pt x="3858" y="2013"/>
                    </a:lnTo>
                    <a:lnTo>
                      <a:pt x="3430" y="299"/>
                    </a:lnTo>
                    <a:lnTo>
                      <a:pt x="2703"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0" name="Google Shape;15650;p53"/>
              <p:cNvSpPr/>
              <p:nvPr/>
            </p:nvSpPr>
            <p:spPr>
              <a:xfrm>
                <a:off x="-6837775" y="-4552225"/>
                <a:ext cx="26825" cy="37250"/>
              </a:xfrm>
              <a:custGeom>
                <a:avLst/>
                <a:gdLst/>
                <a:ahLst/>
                <a:cxnLst/>
                <a:rect l="l" t="t" r="r" b="b"/>
                <a:pathLst>
                  <a:path w="1073" h="1490" extrusionOk="0">
                    <a:moveTo>
                      <a:pt x="263" y="1"/>
                    </a:moveTo>
                    <a:lnTo>
                      <a:pt x="1" y="846"/>
                    </a:lnTo>
                    <a:lnTo>
                      <a:pt x="370" y="1013"/>
                    </a:lnTo>
                    <a:lnTo>
                      <a:pt x="596" y="1489"/>
                    </a:lnTo>
                    <a:lnTo>
                      <a:pt x="1072" y="1489"/>
                    </a:lnTo>
                    <a:lnTo>
                      <a:pt x="1072" y="465"/>
                    </a:lnTo>
                    <a:lnTo>
                      <a:pt x="83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1" name="Google Shape;15651;p53"/>
              <p:cNvSpPr/>
              <p:nvPr/>
            </p:nvSpPr>
            <p:spPr>
              <a:xfrm>
                <a:off x="-6909200" y="-4494175"/>
                <a:ext cx="95275" cy="111350"/>
              </a:xfrm>
              <a:custGeom>
                <a:avLst/>
                <a:gdLst/>
                <a:ahLst/>
                <a:cxnLst/>
                <a:rect l="l" t="t" r="r" b="b"/>
                <a:pathLst>
                  <a:path w="3811" h="4454" extrusionOk="0">
                    <a:moveTo>
                      <a:pt x="1298" y="1"/>
                    </a:moveTo>
                    <a:lnTo>
                      <a:pt x="214" y="477"/>
                    </a:lnTo>
                    <a:lnTo>
                      <a:pt x="0" y="1179"/>
                    </a:lnTo>
                    <a:lnTo>
                      <a:pt x="845" y="1144"/>
                    </a:lnTo>
                    <a:lnTo>
                      <a:pt x="1262" y="1894"/>
                    </a:lnTo>
                    <a:lnTo>
                      <a:pt x="1048" y="2322"/>
                    </a:lnTo>
                    <a:lnTo>
                      <a:pt x="631" y="2168"/>
                    </a:lnTo>
                    <a:lnTo>
                      <a:pt x="381" y="2751"/>
                    </a:lnTo>
                    <a:lnTo>
                      <a:pt x="822" y="3334"/>
                    </a:lnTo>
                    <a:lnTo>
                      <a:pt x="1786" y="2930"/>
                    </a:lnTo>
                    <a:lnTo>
                      <a:pt x="2596" y="3334"/>
                    </a:lnTo>
                    <a:lnTo>
                      <a:pt x="2691" y="3953"/>
                    </a:lnTo>
                    <a:lnTo>
                      <a:pt x="3215" y="4454"/>
                    </a:lnTo>
                    <a:lnTo>
                      <a:pt x="3810" y="3918"/>
                    </a:lnTo>
                    <a:lnTo>
                      <a:pt x="3203" y="2870"/>
                    </a:lnTo>
                    <a:lnTo>
                      <a:pt x="3501" y="1751"/>
                    </a:lnTo>
                    <a:lnTo>
                      <a:pt x="2108" y="703"/>
                    </a:lnTo>
                    <a:lnTo>
                      <a:pt x="1786" y="929"/>
                    </a:lnTo>
                    <a:lnTo>
                      <a:pt x="129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2" name="Google Shape;15652;p53"/>
              <p:cNvSpPr/>
              <p:nvPr/>
            </p:nvSpPr>
            <p:spPr>
              <a:xfrm>
                <a:off x="-7084225" y="-4164375"/>
                <a:ext cx="243200" cy="219700"/>
              </a:xfrm>
              <a:custGeom>
                <a:avLst/>
                <a:gdLst/>
                <a:ahLst/>
                <a:cxnLst/>
                <a:rect l="l" t="t" r="r" b="b"/>
                <a:pathLst>
                  <a:path w="9728" h="8788" extrusionOk="0">
                    <a:moveTo>
                      <a:pt x="7132" y="1"/>
                    </a:moveTo>
                    <a:lnTo>
                      <a:pt x="6406" y="120"/>
                    </a:lnTo>
                    <a:lnTo>
                      <a:pt x="6406" y="882"/>
                    </a:lnTo>
                    <a:lnTo>
                      <a:pt x="5727" y="882"/>
                    </a:lnTo>
                    <a:lnTo>
                      <a:pt x="5965" y="2287"/>
                    </a:lnTo>
                    <a:lnTo>
                      <a:pt x="6049" y="3965"/>
                    </a:lnTo>
                    <a:lnTo>
                      <a:pt x="5560" y="3954"/>
                    </a:lnTo>
                    <a:lnTo>
                      <a:pt x="5489" y="2382"/>
                    </a:lnTo>
                    <a:lnTo>
                      <a:pt x="4882" y="1477"/>
                    </a:lnTo>
                    <a:lnTo>
                      <a:pt x="4417" y="1549"/>
                    </a:lnTo>
                    <a:lnTo>
                      <a:pt x="4620" y="2287"/>
                    </a:lnTo>
                    <a:lnTo>
                      <a:pt x="4167" y="2358"/>
                    </a:lnTo>
                    <a:lnTo>
                      <a:pt x="4108" y="2108"/>
                    </a:lnTo>
                    <a:lnTo>
                      <a:pt x="3120" y="1596"/>
                    </a:lnTo>
                    <a:lnTo>
                      <a:pt x="2655" y="1703"/>
                    </a:lnTo>
                    <a:lnTo>
                      <a:pt x="2227" y="1025"/>
                    </a:lnTo>
                    <a:lnTo>
                      <a:pt x="381" y="2191"/>
                    </a:lnTo>
                    <a:lnTo>
                      <a:pt x="607" y="2775"/>
                    </a:lnTo>
                    <a:lnTo>
                      <a:pt x="0" y="3156"/>
                    </a:lnTo>
                    <a:lnTo>
                      <a:pt x="250" y="4263"/>
                    </a:lnTo>
                    <a:lnTo>
                      <a:pt x="1405" y="3918"/>
                    </a:lnTo>
                    <a:lnTo>
                      <a:pt x="1429" y="4442"/>
                    </a:lnTo>
                    <a:lnTo>
                      <a:pt x="715" y="4644"/>
                    </a:lnTo>
                    <a:lnTo>
                      <a:pt x="346" y="5001"/>
                    </a:lnTo>
                    <a:lnTo>
                      <a:pt x="596" y="5585"/>
                    </a:lnTo>
                    <a:lnTo>
                      <a:pt x="2084" y="5597"/>
                    </a:lnTo>
                    <a:lnTo>
                      <a:pt x="2822" y="5489"/>
                    </a:lnTo>
                    <a:lnTo>
                      <a:pt x="3667" y="5847"/>
                    </a:lnTo>
                    <a:lnTo>
                      <a:pt x="3536" y="6394"/>
                    </a:lnTo>
                    <a:lnTo>
                      <a:pt x="1953" y="6085"/>
                    </a:lnTo>
                    <a:lnTo>
                      <a:pt x="822" y="6382"/>
                    </a:lnTo>
                    <a:lnTo>
                      <a:pt x="869" y="6894"/>
                    </a:lnTo>
                    <a:lnTo>
                      <a:pt x="1620" y="7609"/>
                    </a:lnTo>
                    <a:lnTo>
                      <a:pt x="3036" y="7823"/>
                    </a:lnTo>
                    <a:lnTo>
                      <a:pt x="2893" y="8514"/>
                    </a:lnTo>
                    <a:lnTo>
                      <a:pt x="4465" y="8788"/>
                    </a:lnTo>
                    <a:lnTo>
                      <a:pt x="5858" y="8228"/>
                    </a:lnTo>
                    <a:lnTo>
                      <a:pt x="6168" y="7430"/>
                    </a:lnTo>
                    <a:lnTo>
                      <a:pt x="6477" y="7097"/>
                    </a:lnTo>
                    <a:lnTo>
                      <a:pt x="6715" y="7597"/>
                    </a:lnTo>
                    <a:lnTo>
                      <a:pt x="7335" y="7799"/>
                    </a:lnTo>
                    <a:lnTo>
                      <a:pt x="7418" y="8418"/>
                    </a:lnTo>
                    <a:lnTo>
                      <a:pt x="8763" y="8561"/>
                    </a:lnTo>
                    <a:lnTo>
                      <a:pt x="9251" y="8061"/>
                    </a:lnTo>
                    <a:lnTo>
                      <a:pt x="8870" y="7430"/>
                    </a:lnTo>
                    <a:lnTo>
                      <a:pt x="9013" y="7121"/>
                    </a:lnTo>
                    <a:lnTo>
                      <a:pt x="9728" y="7252"/>
                    </a:lnTo>
                    <a:lnTo>
                      <a:pt x="9728" y="6311"/>
                    </a:lnTo>
                    <a:lnTo>
                      <a:pt x="8299" y="5656"/>
                    </a:lnTo>
                    <a:lnTo>
                      <a:pt x="7739" y="5097"/>
                    </a:lnTo>
                    <a:lnTo>
                      <a:pt x="7727" y="3930"/>
                    </a:lnTo>
                    <a:lnTo>
                      <a:pt x="7251" y="1894"/>
                    </a:lnTo>
                    <a:lnTo>
                      <a:pt x="7811" y="489"/>
                    </a:lnTo>
                    <a:lnTo>
                      <a:pt x="713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3" name="Google Shape;15653;p53"/>
              <p:cNvSpPr/>
              <p:nvPr/>
            </p:nvSpPr>
            <p:spPr>
              <a:xfrm>
                <a:off x="-6863675" y="-4392375"/>
                <a:ext cx="19375" cy="18175"/>
              </a:xfrm>
              <a:custGeom>
                <a:avLst/>
                <a:gdLst/>
                <a:ahLst/>
                <a:cxnLst/>
                <a:rect l="l" t="t" r="r" b="b"/>
                <a:pathLst>
                  <a:path w="775" h="727" extrusionOk="0">
                    <a:moveTo>
                      <a:pt x="429" y="1"/>
                    </a:moveTo>
                    <a:lnTo>
                      <a:pt x="1" y="191"/>
                    </a:lnTo>
                    <a:lnTo>
                      <a:pt x="84" y="727"/>
                    </a:lnTo>
                    <a:lnTo>
                      <a:pt x="775" y="382"/>
                    </a:lnTo>
                    <a:lnTo>
                      <a:pt x="429"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4" name="Google Shape;15654;p53"/>
              <p:cNvSpPr/>
              <p:nvPr/>
            </p:nvSpPr>
            <p:spPr>
              <a:xfrm>
                <a:off x="-6895225" y="-4251875"/>
                <a:ext cx="19375" cy="20850"/>
              </a:xfrm>
              <a:custGeom>
                <a:avLst/>
                <a:gdLst/>
                <a:ahLst/>
                <a:cxnLst/>
                <a:rect l="l" t="t" r="r" b="b"/>
                <a:pathLst>
                  <a:path w="775" h="834" extrusionOk="0">
                    <a:moveTo>
                      <a:pt x="525" y="0"/>
                    </a:moveTo>
                    <a:lnTo>
                      <a:pt x="1" y="96"/>
                    </a:lnTo>
                    <a:lnTo>
                      <a:pt x="120" y="762"/>
                    </a:lnTo>
                    <a:lnTo>
                      <a:pt x="525" y="834"/>
                    </a:lnTo>
                    <a:lnTo>
                      <a:pt x="775" y="548"/>
                    </a:lnTo>
                    <a:lnTo>
                      <a:pt x="525"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5" name="Google Shape;15655;p53"/>
              <p:cNvSpPr/>
              <p:nvPr/>
            </p:nvSpPr>
            <p:spPr>
              <a:xfrm>
                <a:off x="-6914875" y="-4386125"/>
                <a:ext cx="35450" cy="47050"/>
              </a:xfrm>
              <a:custGeom>
                <a:avLst/>
                <a:gdLst/>
                <a:ahLst/>
                <a:cxnLst/>
                <a:rect l="l" t="t" r="r" b="b"/>
                <a:pathLst>
                  <a:path w="1418" h="1882" extrusionOk="0">
                    <a:moveTo>
                      <a:pt x="275" y="1"/>
                    </a:moveTo>
                    <a:lnTo>
                      <a:pt x="1" y="203"/>
                    </a:lnTo>
                    <a:lnTo>
                      <a:pt x="132" y="1358"/>
                    </a:lnTo>
                    <a:lnTo>
                      <a:pt x="1037" y="1882"/>
                    </a:lnTo>
                    <a:lnTo>
                      <a:pt x="1418" y="1715"/>
                    </a:lnTo>
                    <a:lnTo>
                      <a:pt x="27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6" name="Google Shape;15656;p53"/>
              <p:cNvSpPr/>
              <p:nvPr/>
            </p:nvSpPr>
            <p:spPr>
              <a:xfrm>
                <a:off x="-7025600" y="-4328975"/>
                <a:ext cx="121775" cy="140225"/>
              </a:xfrm>
              <a:custGeom>
                <a:avLst/>
                <a:gdLst/>
                <a:ahLst/>
                <a:cxnLst/>
                <a:rect l="l" t="t" r="r" b="b"/>
                <a:pathLst>
                  <a:path w="4871" h="5609" extrusionOk="0">
                    <a:moveTo>
                      <a:pt x="2775" y="1"/>
                    </a:moveTo>
                    <a:lnTo>
                      <a:pt x="2430" y="358"/>
                    </a:lnTo>
                    <a:lnTo>
                      <a:pt x="2334" y="1025"/>
                    </a:lnTo>
                    <a:lnTo>
                      <a:pt x="2739" y="1691"/>
                    </a:lnTo>
                    <a:lnTo>
                      <a:pt x="2430" y="2060"/>
                    </a:lnTo>
                    <a:lnTo>
                      <a:pt x="3025" y="2799"/>
                    </a:lnTo>
                    <a:lnTo>
                      <a:pt x="1894" y="3037"/>
                    </a:lnTo>
                    <a:lnTo>
                      <a:pt x="1418" y="3632"/>
                    </a:lnTo>
                    <a:lnTo>
                      <a:pt x="1513" y="4013"/>
                    </a:lnTo>
                    <a:lnTo>
                      <a:pt x="477" y="4430"/>
                    </a:lnTo>
                    <a:lnTo>
                      <a:pt x="1" y="4977"/>
                    </a:lnTo>
                    <a:lnTo>
                      <a:pt x="656" y="5608"/>
                    </a:lnTo>
                    <a:lnTo>
                      <a:pt x="1537" y="5073"/>
                    </a:lnTo>
                    <a:lnTo>
                      <a:pt x="2418" y="4454"/>
                    </a:lnTo>
                    <a:lnTo>
                      <a:pt x="3847" y="4370"/>
                    </a:lnTo>
                    <a:lnTo>
                      <a:pt x="4692" y="3727"/>
                    </a:lnTo>
                    <a:lnTo>
                      <a:pt x="4870" y="2120"/>
                    </a:lnTo>
                    <a:lnTo>
                      <a:pt x="4239" y="1656"/>
                    </a:lnTo>
                    <a:lnTo>
                      <a:pt x="3966" y="2263"/>
                    </a:lnTo>
                    <a:lnTo>
                      <a:pt x="3454" y="1656"/>
                    </a:lnTo>
                    <a:lnTo>
                      <a:pt x="3335" y="763"/>
                    </a:lnTo>
                    <a:lnTo>
                      <a:pt x="277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7" name="Google Shape;15657;p53"/>
              <p:cNvSpPr/>
              <p:nvPr/>
            </p:nvSpPr>
            <p:spPr>
              <a:xfrm>
                <a:off x="-7008925" y="-4455175"/>
                <a:ext cx="53600" cy="38125"/>
              </a:xfrm>
              <a:custGeom>
                <a:avLst/>
                <a:gdLst/>
                <a:ahLst/>
                <a:cxnLst/>
                <a:rect l="l" t="t" r="r" b="b"/>
                <a:pathLst>
                  <a:path w="2144" h="1525" extrusionOk="0">
                    <a:moveTo>
                      <a:pt x="1334" y="0"/>
                    </a:moveTo>
                    <a:lnTo>
                      <a:pt x="1013" y="584"/>
                    </a:lnTo>
                    <a:lnTo>
                      <a:pt x="203" y="750"/>
                    </a:lnTo>
                    <a:lnTo>
                      <a:pt x="1" y="1358"/>
                    </a:lnTo>
                    <a:lnTo>
                      <a:pt x="810" y="1524"/>
                    </a:lnTo>
                    <a:lnTo>
                      <a:pt x="2144" y="1286"/>
                    </a:lnTo>
                    <a:lnTo>
                      <a:pt x="2013" y="417"/>
                    </a:lnTo>
                    <a:lnTo>
                      <a:pt x="133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8" name="Google Shape;15658;p53"/>
              <p:cNvSpPr/>
              <p:nvPr/>
            </p:nvSpPr>
            <p:spPr>
              <a:xfrm>
                <a:off x="-7009825" y="-4405775"/>
                <a:ext cx="47050" cy="49450"/>
              </a:xfrm>
              <a:custGeom>
                <a:avLst/>
                <a:gdLst/>
                <a:ahLst/>
                <a:cxnLst/>
                <a:rect l="l" t="t" r="r" b="b"/>
                <a:pathLst>
                  <a:path w="1882" h="1978" extrusionOk="0">
                    <a:moveTo>
                      <a:pt x="858" y="1"/>
                    </a:moveTo>
                    <a:lnTo>
                      <a:pt x="144" y="465"/>
                    </a:lnTo>
                    <a:lnTo>
                      <a:pt x="1" y="1227"/>
                    </a:lnTo>
                    <a:lnTo>
                      <a:pt x="441" y="1977"/>
                    </a:lnTo>
                    <a:lnTo>
                      <a:pt x="1715" y="1608"/>
                    </a:lnTo>
                    <a:lnTo>
                      <a:pt x="1596" y="918"/>
                    </a:lnTo>
                    <a:lnTo>
                      <a:pt x="1156" y="941"/>
                    </a:lnTo>
                    <a:lnTo>
                      <a:pt x="1144" y="572"/>
                    </a:lnTo>
                    <a:lnTo>
                      <a:pt x="1882" y="537"/>
                    </a:lnTo>
                    <a:lnTo>
                      <a:pt x="188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59" name="Google Shape;15659;p53"/>
              <p:cNvSpPr/>
              <p:nvPr/>
            </p:nvSpPr>
            <p:spPr>
              <a:xfrm>
                <a:off x="-7063100" y="-4306950"/>
                <a:ext cx="84850" cy="75925"/>
              </a:xfrm>
              <a:custGeom>
                <a:avLst/>
                <a:gdLst/>
                <a:ahLst/>
                <a:cxnLst/>
                <a:rect l="l" t="t" r="r" b="b"/>
                <a:pathLst>
                  <a:path w="3394" h="3037" extrusionOk="0">
                    <a:moveTo>
                      <a:pt x="1036" y="1"/>
                    </a:moveTo>
                    <a:lnTo>
                      <a:pt x="465" y="727"/>
                    </a:lnTo>
                    <a:lnTo>
                      <a:pt x="1" y="1715"/>
                    </a:lnTo>
                    <a:lnTo>
                      <a:pt x="1" y="2430"/>
                    </a:lnTo>
                    <a:lnTo>
                      <a:pt x="667" y="3037"/>
                    </a:lnTo>
                    <a:lnTo>
                      <a:pt x="1667" y="2989"/>
                    </a:lnTo>
                    <a:lnTo>
                      <a:pt x="2918" y="2751"/>
                    </a:lnTo>
                    <a:lnTo>
                      <a:pt x="3394" y="2156"/>
                    </a:lnTo>
                    <a:lnTo>
                      <a:pt x="2989" y="1203"/>
                    </a:lnTo>
                    <a:lnTo>
                      <a:pt x="2370" y="620"/>
                    </a:lnTo>
                    <a:lnTo>
                      <a:pt x="1977" y="655"/>
                    </a:lnTo>
                    <a:lnTo>
                      <a:pt x="1787" y="108"/>
                    </a:lnTo>
                    <a:lnTo>
                      <a:pt x="1036"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60" name="Google Shape;15660;p53"/>
              <p:cNvSpPr/>
              <p:nvPr/>
            </p:nvSpPr>
            <p:spPr>
              <a:xfrm>
                <a:off x="-7031850" y="-4328975"/>
                <a:ext cx="22950" cy="12825"/>
              </a:xfrm>
              <a:custGeom>
                <a:avLst/>
                <a:gdLst/>
                <a:ahLst/>
                <a:cxnLst/>
                <a:rect l="l" t="t" r="r" b="b"/>
                <a:pathLst>
                  <a:path w="918" h="513" extrusionOk="0">
                    <a:moveTo>
                      <a:pt x="167" y="1"/>
                    </a:moveTo>
                    <a:lnTo>
                      <a:pt x="1" y="382"/>
                    </a:lnTo>
                    <a:lnTo>
                      <a:pt x="679" y="513"/>
                    </a:lnTo>
                    <a:lnTo>
                      <a:pt x="918" y="96"/>
                    </a:lnTo>
                    <a:lnTo>
                      <a:pt x="167"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61" name="Google Shape;15661;p53"/>
              <p:cNvSpPr/>
              <p:nvPr/>
            </p:nvSpPr>
            <p:spPr>
              <a:xfrm>
                <a:off x="-7038400" y="-4405775"/>
                <a:ext cx="21750" cy="26825"/>
              </a:xfrm>
              <a:custGeom>
                <a:avLst/>
                <a:gdLst/>
                <a:ahLst/>
                <a:cxnLst/>
                <a:rect l="l" t="t" r="r" b="b"/>
                <a:pathLst>
                  <a:path w="870" h="1073" extrusionOk="0">
                    <a:moveTo>
                      <a:pt x="691" y="1"/>
                    </a:moveTo>
                    <a:lnTo>
                      <a:pt x="191" y="156"/>
                    </a:lnTo>
                    <a:lnTo>
                      <a:pt x="1" y="715"/>
                    </a:lnTo>
                    <a:lnTo>
                      <a:pt x="632" y="1072"/>
                    </a:lnTo>
                    <a:lnTo>
                      <a:pt x="870" y="310"/>
                    </a:lnTo>
                    <a:lnTo>
                      <a:pt x="69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62" name="Google Shape;15662;p53"/>
              <p:cNvSpPr/>
              <p:nvPr/>
            </p:nvSpPr>
            <p:spPr>
              <a:xfrm>
                <a:off x="-7132450" y="-4368275"/>
                <a:ext cx="95275" cy="95275"/>
              </a:xfrm>
              <a:custGeom>
                <a:avLst/>
                <a:gdLst/>
                <a:ahLst/>
                <a:cxnLst/>
                <a:rect l="l" t="t" r="r" b="b"/>
                <a:pathLst>
                  <a:path w="3811" h="3811" extrusionOk="0">
                    <a:moveTo>
                      <a:pt x="3227" y="1"/>
                    </a:moveTo>
                    <a:lnTo>
                      <a:pt x="2906" y="108"/>
                    </a:lnTo>
                    <a:lnTo>
                      <a:pt x="2906" y="632"/>
                    </a:lnTo>
                    <a:lnTo>
                      <a:pt x="2417" y="382"/>
                    </a:lnTo>
                    <a:lnTo>
                      <a:pt x="1822" y="430"/>
                    </a:lnTo>
                    <a:lnTo>
                      <a:pt x="667" y="2418"/>
                    </a:lnTo>
                    <a:lnTo>
                      <a:pt x="227" y="2751"/>
                    </a:lnTo>
                    <a:lnTo>
                      <a:pt x="0" y="3632"/>
                    </a:lnTo>
                    <a:lnTo>
                      <a:pt x="893" y="3811"/>
                    </a:lnTo>
                    <a:lnTo>
                      <a:pt x="1489" y="3692"/>
                    </a:lnTo>
                    <a:lnTo>
                      <a:pt x="1929" y="3156"/>
                    </a:lnTo>
                    <a:lnTo>
                      <a:pt x="1846" y="1942"/>
                    </a:lnTo>
                    <a:lnTo>
                      <a:pt x="2215" y="1739"/>
                    </a:lnTo>
                    <a:lnTo>
                      <a:pt x="2286" y="3013"/>
                    </a:lnTo>
                    <a:lnTo>
                      <a:pt x="2882" y="2989"/>
                    </a:lnTo>
                    <a:lnTo>
                      <a:pt x="2858" y="2382"/>
                    </a:lnTo>
                    <a:lnTo>
                      <a:pt x="3525" y="2108"/>
                    </a:lnTo>
                    <a:lnTo>
                      <a:pt x="3656" y="763"/>
                    </a:lnTo>
                    <a:lnTo>
                      <a:pt x="3810" y="418"/>
                    </a:lnTo>
                    <a:lnTo>
                      <a:pt x="3227"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63" name="Google Shape;15663;p53"/>
              <p:cNvSpPr/>
              <p:nvPr/>
            </p:nvSpPr>
            <p:spPr>
              <a:xfrm>
                <a:off x="-7178600" y="-4199500"/>
                <a:ext cx="141425" cy="155400"/>
              </a:xfrm>
              <a:custGeom>
                <a:avLst/>
                <a:gdLst/>
                <a:ahLst/>
                <a:cxnLst/>
                <a:rect l="l" t="t" r="r" b="b"/>
                <a:pathLst>
                  <a:path w="5657" h="6216" extrusionOk="0">
                    <a:moveTo>
                      <a:pt x="2620" y="1"/>
                    </a:moveTo>
                    <a:lnTo>
                      <a:pt x="358" y="394"/>
                    </a:lnTo>
                    <a:lnTo>
                      <a:pt x="858" y="1751"/>
                    </a:lnTo>
                    <a:lnTo>
                      <a:pt x="406" y="2775"/>
                    </a:lnTo>
                    <a:lnTo>
                      <a:pt x="406" y="3537"/>
                    </a:lnTo>
                    <a:lnTo>
                      <a:pt x="1" y="3727"/>
                    </a:lnTo>
                    <a:lnTo>
                      <a:pt x="1" y="4704"/>
                    </a:lnTo>
                    <a:lnTo>
                      <a:pt x="858" y="5025"/>
                    </a:lnTo>
                    <a:lnTo>
                      <a:pt x="1275" y="6216"/>
                    </a:lnTo>
                    <a:lnTo>
                      <a:pt x="1846" y="6216"/>
                    </a:lnTo>
                    <a:lnTo>
                      <a:pt x="2085" y="5609"/>
                    </a:lnTo>
                    <a:lnTo>
                      <a:pt x="2763" y="5513"/>
                    </a:lnTo>
                    <a:lnTo>
                      <a:pt x="2906" y="4585"/>
                    </a:lnTo>
                    <a:lnTo>
                      <a:pt x="3501" y="4144"/>
                    </a:lnTo>
                    <a:lnTo>
                      <a:pt x="3501" y="3394"/>
                    </a:lnTo>
                    <a:lnTo>
                      <a:pt x="5656" y="1930"/>
                    </a:lnTo>
                    <a:lnTo>
                      <a:pt x="4644" y="715"/>
                    </a:lnTo>
                    <a:lnTo>
                      <a:pt x="3418" y="560"/>
                    </a:lnTo>
                    <a:lnTo>
                      <a:pt x="3275" y="1072"/>
                    </a:lnTo>
                    <a:lnTo>
                      <a:pt x="262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664" name="Google Shape;15664;p53"/>
              <p:cNvSpPr/>
              <p:nvPr/>
            </p:nvSpPr>
            <p:spPr>
              <a:xfrm>
                <a:off x="-7095250" y="-4282550"/>
                <a:ext cx="23850" cy="33075"/>
              </a:xfrm>
              <a:custGeom>
                <a:avLst/>
                <a:gdLst/>
                <a:ahLst/>
                <a:cxnLst/>
                <a:rect l="l" t="t" r="r" b="b"/>
                <a:pathLst>
                  <a:path w="954" h="1323" extrusionOk="0">
                    <a:moveTo>
                      <a:pt x="691" y="1"/>
                    </a:moveTo>
                    <a:lnTo>
                      <a:pt x="1" y="858"/>
                    </a:lnTo>
                    <a:lnTo>
                      <a:pt x="441" y="1323"/>
                    </a:lnTo>
                    <a:lnTo>
                      <a:pt x="953" y="382"/>
                    </a:lnTo>
                    <a:lnTo>
                      <a:pt x="69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grpSp>
        <p:nvGrpSpPr>
          <p:cNvPr id="15665" name="Google Shape;15665;p53"/>
          <p:cNvGrpSpPr/>
          <p:nvPr/>
        </p:nvGrpSpPr>
        <p:grpSpPr>
          <a:xfrm>
            <a:off x="1124467" y="1956948"/>
            <a:ext cx="2943618" cy="2205112"/>
            <a:chOff x="843350" y="1467711"/>
            <a:chExt cx="2207713" cy="1653834"/>
          </a:xfrm>
        </p:grpSpPr>
        <p:grpSp>
          <p:nvGrpSpPr>
            <p:cNvPr id="15666" name="Google Shape;15666;p53"/>
            <p:cNvGrpSpPr/>
            <p:nvPr/>
          </p:nvGrpSpPr>
          <p:grpSpPr>
            <a:xfrm>
              <a:off x="1241043" y="1467711"/>
              <a:ext cx="1810020" cy="1653834"/>
              <a:chOff x="5211204" y="3658300"/>
              <a:chExt cx="3222396" cy="1653834"/>
            </a:xfrm>
          </p:grpSpPr>
          <p:sp>
            <p:nvSpPr>
              <p:cNvPr id="15667" name="Google Shape;15667;p53"/>
              <p:cNvSpPr txBox="1"/>
              <p:nvPr/>
            </p:nvSpPr>
            <p:spPr>
              <a:xfrm>
                <a:off x="5211204" y="4223654"/>
                <a:ext cx="3210900" cy="1088480"/>
              </a:xfrm>
              <a:prstGeom prst="rect">
                <a:avLst/>
              </a:prstGeom>
              <a:noFill/>
              <a:ln>
                <a:noFill/>
              </a:ln>
            </p:spPr>
            <p:txBody>
              <a:bodyPr spcFirstLastPara="1" wrap="square" lIns="121900" tIns="121900" rIns="121900" bIns="121900" anchor="ctr" anchorCtr="0">
                <a:noAutofit/>
              </a:bodyPr>
              <a:lstStyle/>
              <a:p>
                <a:r>
                  <a:rPr lang="fr-FR" sz="1067" b="1" u="sng" dirty="0">
                    <a:solidFill>
                      <a:schemeClr val="accent1">
                        <a:lumMod val="75000"/>
                      </a:schemeClr>
                    </a:solidFill>
                    <a:latin typeface="Roboto"/>
                    <a:ea typeface="Roboto"/>
                    <a:cs typeface="Roboto"/>
                    <a:sym typeface="Roboto"/>
                  </a:rPr>
                  <a:t>Etats Unis </a:t>
                </a:r>
                <a:r>
                  <a:rPr lang="fr-FR" sz="1067" dirty="0">
                    <a:solidFill>
                      <a:srgbClr val="434343"/>
                    </a:solidFill>
                    <a:latin typeface="Roboto"/>
                    <a:ea typeface="Roboto"/>
                    <a:cs typeface="Roboto"/>
                    <a:sym typeface="Roboto"/>
                  </a:rPr>
                  <a:t>(exceptions dans certains Etats)</a:t>
                </a:r>
              </a:p>
              <a:p>
                <a:r>
                  <a:rPr lang="fr-FR" sz="1067" b="1" u="sng" dirty="0">
                    <a:solidFill>
                      <a:schemeClr val="accent1">
                        <a:lumMod val="75000"/>
                      </a:schemeClr>
                    </a:solidFill>
                    <a:latin typeface="Roboto"/>
                    <a:ea typeface="Roboto"/>
                    <a:cs typeface="Roboto"/>
                    <a:sym typeface="Roboto"/>
                  </a:rPr>
                  <a:t>Canada</a:t>
                </a:r>
                <a:r>
                  <a:rPr lang="fr-FR" sz="1067" dirty="0">
                    <a:solidFill>
                      <a:srgbClr val="434343"/>
                    </a:solidFill>
                    <a:latin typeface="Roboto"/>
                    <a:ea typeface="Roboto"/>
                    <a:cs typeface="Roboto"/>
                    <a:sym typeface="Roboto"/>
                  </a:rPr>
                  <a:t> (exceptions dans certaines provinces)</a:t>
                </a:r>
              </a:p>
              <a:p>
                <a:r>
                  <a:rPr lang="fr-FR" sz="1067" b="1" dirty="0">
                    <a:solidFill>
                      <a:srgbClr val="434343"/>
                    </a:solidFill>
                    <a:latin typeface="Roboto"/>
                    <a:ea typeface="Roboto"/>
                    <a:cs typeface="Roboto"/>
                    <a:sym typeface="Roboto"/>
                  </a:rPr>
                  <a:t>Brésil</a:t>
                </a:r>
              </a:p>
              <a:p>
                <a:r>
                  <a:rPr lang="fr-FR" sz="1067" b="1" dirty="0">
                    <a:solidFill>
                      <a:srgbClr val="434343"/>
                    </a:solidFill>
                    <a:latin typeface="Roboto"/>
                    <a:ea typeface="Roboto"/>
                    <a:cs typeface="Roboto"/>
                    <a:sym typeface="Roboto"/>
                  </a:rPr>
                  <a:t>Royaume Unis</a:t>
                </a:r>
              </a:p>
              <a:p>
                <a:r>
                  <a:rPr lang="fr-FR" sz="1067" b="1" dirty="0">
                    <a:solidFill>
                      <a:srgbClr val="434343"/>
                    </a:solidFill>
                    <a:latin typeface="Roboto"/>
                    <a:ea typeface="Roboto"/>
                    <a:cs typeface="Roboto"/>
                    <a:sym typeface="Roboto"/>
                  </a:rPr>
                  <a:t>Pays Bas</a:t>
                </a:r>
              </a:p>
              <a:p>
                <a:r>
                  <a:rPr lang="fr-FR" sz="1067" b="1" dirty="0">
                    <a:solidFill>
                      <a:srgbClr val="434343"/>
                    </a:solidFill>
                    <a:latin typeface="Roboto"/>
                    <a:ea typeface="Roboto"/>
                    <a:cs typeface="Roboto"/>
                    <a:sym typeface="Roboto"/>
                  </a:rPr>
                  <a:t>Portugal</a:t>
                </a:r>
              </a:p>
              <a:p>
                <a:r>
                  <a:rPr lang="fr-FR" sz="1067" b="1" dirty="0">
                    <a:solidFill>
                      <a:srgbClr val="434343"/>
                    </a:solidFill>
                    <a:latin typeface="Roboto"/>
                    <a:ea typeface="Roboto"/>
                    <a:cs typeface="Roboto"/>
                    <a:sym typeface="Roboto"/>
                  </a:rPr>
                  <a:t>Grèce</a:t>
                </a:r>
              </a:p>
              <a:p>
                <a:r>
                  <a:rPr lang="fr-FR" sz="1067" b="1" dirty="0">
                    <a:solidFill>
                      <a:srgbClr val="434343"/>
                    </a:solidFill>
                    <a:latin typeface="Roboto"/>
                    <a:ea typeface="Roboto"/>
                    <a:cs typeface="Roboto"/>
                    <a:sym typeface="Roboto"/>
                  </a:rPr>
                  <a:t>Israël</a:t>
                </a:r>
              </a:p>
              <a:p>
                <a:r>
                  <a:rPr lang="fr-FR" sz="1067" b="1" dirty="0">
                    <a:solidFill>
                      <a:srgbClr val="434343"/>
                    </a:solidFill>
                    <a:latin typeface="Roboto"/>
                    <a:ea typeface="Roboto"/>
                    <a:cs typeface="Roboto"/>
                    <a:sym typeface="Roboto"/>
                  </a:rPr>
                  <a:t>Ukraine</a:t>
                </a:r>
              </a:p>
              <a:p>
                <a:r>
                  <a:rPr lang="fr-FR" sz="1067" b="1" dirty="0">
                    <a:solidFill>
                      <a:srgbClr val="434343"/>
                    </a:solidFill>
                    <a:latin typeface="Roboto"/>
                    <a:ea typeface="Roboto"/>
                    <a:cs typeface="Roboto"/>
                    <a:sym typeface="Roboto"/>
                  </a:rPr>
                  <a:t>Géorgie</a:t>
                </a:r>
              </a:p>
              <a:p>
                <a:endParaRPr sz="1067" dirty="0">
                  <a:solidFill>
                    <a:srgbClr val="434343"/>
                  </a:solidFill>
                  <a:latin typeface="Roboto"/>
                  <a:ea typeface="Roboto"/>
                  <a:cs typeface="Roboto"/>
                  <a:sym typeface="Roboto"/>
                </a:endParaRPr>
              </a:p>
            </p:txBody>
          </p:sp>
          <p:sp>
            <p:nvSpPr>
              <p:cNvPr id="15668" name="Google Shape;15668;p53"/>
              <p:cNvSpPr txBox="1"/>
              <p:nvPr/>
            </p:nvSpPr>
            <p:spPr>
              <a:xfrm>
                <a:off x="5222700" y="3658300"/>
                <a:ext cx="3210900" cy="365700"/>
              </a:xfrm>
              <a:prstGeom prst="rect">
                <a:avLst/>
              </a:prstGeom>
              <a:noFill/>
              <a:ln>
                <a:noFill/>
              </a:ln>
            </p:spPr>
            <p:txBody>
              <a:bodyPr spcFirstLastPara="1" wrap="square" lIns="121900" tIns="121900" rIns="121900" bIns="121900" anchor="ctr" anchorCtr="0">
                <a:noAutofit/>
              </a:bodyPr>
              <a:lstStyle/>
              <a:p>
                <a:r>
                  <a:rPr lang="en" sz="2267" dirty="0">
                    <a:solidFill>
                      <a:schemeClr val="accent5"/>
                    </a:solidFill>
                    <a:latin typeface="Fira Sans Extra Condensed Medium"/>
                    <a:ea typeface="Fira Sans Extra Condensed Medium"/>
                    <a:cs typeface="Fira Sans Extra Condensed Medium"/>
                    <a:sym typeface="Fira Sans Extra Condensed Medium"/>
                  </a:rPr>
                  <a:t>GPA légale</a:t>
                </a:r>
                <a:endParaRPr sz="2267" dirty="0">
                  <a:solidFill>
                    <a:schemeClr val="accent5"/>
                  </a:solidFill>
                  <a:latin typeface="Fira Sans Extra Condensed Medium"/>
                  <a:ea typeface="Fira Sans Extra Condensed Medium"/>
                  <a:cs typeface="Fira Sans Extra Condensed Medium"/>
                  <a:sym typeface="Fira Sans Extra Condensed Medium"/>
                </a:endParaRPr>
              </a:p>
            </p:txBody>
          </p:sp>
        </p:grpSp>
        <p:sp>
          <p:nvSpPr>
            <p:cNvPr id="15669" name="Google Shape;15669;p53"/>
            <p:cNvSpPr/>
            <p:nvPr/>
          </p:nvSpPr>
          <p:spPr>
            <a:xfrm>
              <a:off x="843350" y="1516113"/>
              <a:ext cx="308260" cy="299195"/>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15687" name="Google Shape;15687;p53"/>
          <p:cNvGrpSpPr/>
          <p:nvPr/>
        </p:nvGrpSpPr>
        <p:grpSpPr>
          <a:xfrm>
            <a:off x="962637" y="4817246"/>
            <a:ext cx="3105449" cy="1070742"/>
            <a:chOff x="721978" y="3612938"/>
            <a:chExt cx="2329087" cy="803057"/>
          </a:xfrm>
        </p:grpSpPr>
        <p:grpSp>
          <p:nvGrpSpPr>
            <p:cNvPr id="15688" name="Google Shape;15688;p53"/>
            <p:cNvGrpSpPr/>
            <p:nvPr/>
          </p:nvGrpSpPr>
          <p:grpSpPr>
            <a:xfrm>
              <a:off x="1221382" y="3612938"/>
              <a:ext cx="1829683" cy="803057"/>
              <a:chOff x="5176199" y="3658300"/>
              <a:chExt cx="3257401" cy="803057"/>
            </a:xfrm>
          </p:grpSpPr>
          <p:sp>
            <p:nvSpPr>
              <p:cNvPr id="15689" name="Google Shape;15689;p53"/>
              <p:cNvSpPr txBox="1"/>
              <p:nvPr/>
            </p:nvSpPr>
            <p:spPr>
              <a:xfrm>
                <a:off x="5176199" y="4095657"/>
                <a:ext cx="3210900" cy="365700"/>
              </a:xfrm>
              <a:prstGeom prst="rect">
                <a:avLst/>
              </a:prstGeom>
              <a:noFill/>
              <a:ln>
                <a:noFill/>
              </a:ln>
            </p:spPr>
            <p:txBody>
              <a:bodyPr spcFirstLastPara="1" wrap="square" lIns="121900" tIns="121900" rIns="121900" bIns="121900" anchor="ctr" anchorCtr="0">
                <a:noAutofit/>
              </a:bodyPr>
              <a:lstStyle/>
              <a:p>
                <a:r>
                  <a:rPr lang="en" sz="1000" b="1" u="sng" dirty="0">
                    <a:solidFill>
                      <a:schemeClr val="accent6">
                        <a:lumMod val="75000"/>
                      </a:schemeClr>
                    </a:solidFill>
                    <a:latin typeface="Roboto"/>
                    <a:ea typeface="Roboto"/>
                    <a:cs typeface="Roboto"/>
                    <a:sym typeface="Roboto"/>
                  </a:rPr>
                  <a:t>Mexique</a:t>
                </a:r>
              </a:p>
              <a:p>
                <a:r>
                  <a:rPr lang="en" sz="1050" b="1" u="sng" dirty="0">
                    <a:solidFill>
                      <a:schemeClr val="accent6">
                        <a:lumMod val="75000"/>
                      </a:schemeClr>
                    </a:solidFill>
                    <a:latin typeface="Roboto"/>
                    <a:ea typeface="Roboto"/>
                    <a:cs typeface="Roboto"/>
                    <a:sym typeface="Roboto"/>
                  </a:rPr>
                  <a:t>Colombie</a:t>
                </a:r>
              </a:p>
              <a:p>
                <a:r>
                  <a:rPr lang="en" sz="1000" b="1" u="sng" dirty="0">
                    <a:solidFill>
                      <a:schemeClr val="accent6">
                        <a:lumMod val="75000"/>
                      </a:schemeClr>
                    </a:solidFill>
                    <a:latin typeface="Roboto"/>
                    <a:ea typeface="Roboto"/>
                    <a:cs typeface="Roboto"/>
                    <a:sym typeface="Roboto"/>
                  </a:rPr>
                  <a:t>Argentine</a:t>
                </a:r>
              </a:p>
              <a:p>
                <a:r>
                  <a:rPr lang="en" sz="1000" b="1" dirty="0">
                    <a:solidFill>
                      <a:srgbClr val="434343"/>
                    </a:solidFill>
                    <a:latin typeface="Roboto"/>
                    <a:ea typeface="Roboto"/>
                    <a:cs typeface="Roboto"/>
                    <a:sym typeface="Roboto"/>
                  </a:rPr>
                  <a:t>Belgique</a:t>
                </a:r>
              </a:p>
              <a:p>
                <a:r>
                  <a:rPr lang="en" sz="1000" b="1" dirty="0">
                    <a:solidFill>
                      <a:srgbClr val="434343"/>
                    </a:solidFill>
                    <a:latin typeface="Roboto"/>
                    <a:ea typeface="Roboto"/>
                    <a:cs typeface="Roboto"/>
                    <a:sym typeface="Roboto"/>
                  </a:rPr>
                  <a:t>Danemark</a:t>
                </a:r>
                <a:endParaRPr sz="1000" b="1" dirty="0">
                  <a:solidFill>
                    <a:srgbClr val="434343"/>
                  </a:solidFill>
                  <a:latin typeface="Roboto"/>
                  <a:ea typeface="Roboto"/>
                  <a:cs typeface="Roboto"/>
                  <a:sym typeface="Roboto"/>
                </a:endParaRPr>
              </a:p>
            </p:txBody>
          </p:sp>
          <p:sp>
            <p:nvSpPr>
              <p:cNvPr id="15690" name="Google Shape;15690;p53"/>
              <p:cNvSpPr txBox="1"/>
              <p:nvPr/>
            </p:nvSpPr>
            <p:spPr>
              <a:xfrm>
                <a:off x="5222700" y="3658300"/>
                <a:ext cx="3210900" cy="365700"/>
              </a:xfrm>
              <a:prstGeom prst="rect">
                <a:avLst/>
              </a:prstGeom>
              <a:noFill/>
              <a:ln>
                <a:noFill/>
              </a:ln>
            </p:spPr>
            <p:txBody>
              <a:bodyPr spcFirstLastPara="1" wrap="square" lIns="121900" tIns="121900" rIns="121900" bIns="121900" anchor="ctr" anchorCtr="0">
                <a:noAutofit/>
              </a:bodyPr>
              <a:lstStyle/>
              <a:p>
                <a:r>
                  <a:rPr lang="en" sz="2267" dirty="0">
                    <a:solidFill>
                      <a:schemeClr val="accent6"/>
                    </a:solidFill>
                    <a:latin typeface="Fira Sans Extra Condensed Medium"/>
                    <a:ea typeface="Fira Sans Extra Condensed Medium"/>
                    <a:cs typeface="Fira Sans Extra Condensed Medium"/>
                    <a:sym typeface="Fira Sans Extra Condensed Medium"/>
                  </a:rPr>
                  <a:t>GPA Tolérée</a:t>
                </a:r>
                <a:endParaRPr sz="2267" dirty="0">
                  <a:solidFill>
                    <a:schemeClr val="accent6"/>
                  </a:solidFill>
                  <a:latin typeface="Fira Sans Extra Condensed Medium"/>
                  <a:ea typeface="Fira Sans Extra Condensed Medium"/>
                  <a:cs typeface="Fira Sans Extra Condensed Medium"/>
                  <a:sym typeface="Fira Sans Extra Condensed Medium"/>
                </a:endParaRPr>
              </a:p>
            </p:txBody>
          </p:sp>
        </p:grpSp>
        <p:grpSp>
          <p:nvGrpSpPr>
            <p:cNvPr id="15691" name="Google Shape;15691;p53"/>
            <p:cNvGrpSpPr/>
            <p:nvPr/>
          </p:nvGrpSpPr>
          <p:grpSpPr>
            <a:xfrm>
              <a:off x="721978" y="3722263"/>
              <a:ext cx="499404" cy="299205"/>
              <a:chOff x="949703" y="4079800"/>
              <a:chExt cx="499404" cy="299205"/>
            </a:xfrm>
          </p:grpSpPr>
          <p:sp>
            <p:nvSpPr>
              <p:cNvPr id="15692" name="Google Shape;15692;p53"/>
              <p:cNvSpPr/>
              <p:nvPr/>
            </p:nvSpPr>
            <p:spPr>
              <a:xfrm>
                <a:off x="1023024" y="4079800"/>
                <a:ext cx="353936" cy="128771"/>
              </a:xfrm>
              <a:custGeom>
                <a:avLst/>
                <a:gdLst/>
                <a:ahLst/>
                <a:cxnLst/>
                <a:rect l="l" t="t" r="r" b="b"/>
                <a:pathLst>
                  <a:path w="23580" h="8579" extrusionOk="0">
                    <a:moveTo>
                      <a:pt x="11751" y="1"/>
                    </a:moveTo>
                    <a:cubicBezTo>
                      <a:pt x="7156" y="1"/>
                      <a:pt x="2562" y="2410"/>
                      <a:pt x="238" y="7229"/>
                    </a:cubicBezTo>
                    <a:cubicBezTo>
                      <a:pt x="1" y="7704"/>
                      <a:pt x="212" y="8259"/>
                      <a:pt x="687" y="8497"/>
                    </a:cubicBezTo>
                    <a:cubicBezTo>
                      <a:pt x="793" y="8549"/>
                      <a:pt x="951" y="8576"/>
                      <a:pt x="1083" y="8576"/>
                    </a:cubicBezTo>
                    <a:cubicBezTo>
                      <a:pt x="1104" y="8577"/>
                      <a:pt x="1125" y="8578"/>
                      <a:pt x="1145" y="8578"/>
                    </a:cubicBezTo>
                    <a:cubicBezTo>
                      <a:pt x="1491" y="8578"/>
                      <a:pt x="1805" y="8372"/>
                      <a:pt x="1955" y="8048"/>
                    </a:cubicBezTo>
                    <a:cubicBezTo>
                      <a:pt x="3935" y="3942"/>
                      <a:pt x="7843" y="1889"/>
                      <a:pt x="11754" y="1889"/>
                    </a:cubicBezTo>
                    <a:cubicBezTo>
                      <a:pt x="15665" y="1889"/>
                      <a:pt x="19580" y="3942"/>
                      <a:pt x="21574" y="8048"/>
                    </a:cubicBezTo>
                    <a:cubicBezTo>
                      <a:pt x="21760" y="8402"/>
                      <a:pt x="22065" y="8551"/>
                      <a:pt x="22370" y="8551"/>
                    </a:cubicBezTo>
                    <a:cubicBezTo>
                      <a:pt x="22974" y="8551"/>
                      <a:pt x="23579" y="7966"/>
                      <a:pt x="23263" y="7229"/>
                    </a:cubicBezTo>
                    <a:cubicBezTo>
                      <a:pt x="20940" y="2410"/>
                      <a:pt x="16345" y="1"/>
                      <a:pt x="11751" y="1"/>
                    </a:cubicBezTo>
                    <a:close/>
                  </a:path>
                </a:pathLst>
              </a:custGeom>
              <a:solidFill>
                <a:srgbClr val="FF6C6C"/>
              </a:solidFill>
              <a:ln>
                <a:noFill/>
              </a:ln>
            </p:spPr>
            <p:txBody>
              <a:bodyPr spcFirstLastPara="1" wrap="square" lIns="121900" tIns="121900" rIns="121900" bIns="121900" anchor="ctr" anchorCtr="0">
                <a:noAutofit/>
              </a:bodyPr>
              <a:lstStyle/>
              <a:p>
                <a:endParaRPr sz="2400"/>
              </a:p>
            </p:txBody>
          </p:sp>
          <p:sp>
            <p:nvSpPr>
              <p:cNvPr id="15693" name="Google Shape;15693;p53"/>
              <p:cNvSpPr/>
              <p:nvPr/>
            </p:nvSpPr>
            <p:spPr>
              <a:xfrm>
                <a:off x="1068488" y="4124093"/>
                <a:ext cx="262600" cy="90270"/>
              </a:xfrm>
              <a:custGeom>
                <a:avLst/>
                <a:gdLst/>
                <a:ahLst/>
                <a:cxnLst/>
                <a:rect l="l" t="t" r="r" b="b"/>
                <a:pathLst>
                  <a:path w="17495" h="6014" extrusionOk="0">
                    <a:moveTo>
                      <a:pt x="8722" y="1"/>
                    </a:moveTo>
                    <a:cubicBezTo>
                      <a:pt x="5395" y="1"/>
                      <a:pt x="2279" y="1690"/>
                      <a:pt x="484" y="4489"/>
                    </a:cubicBezTo>
                    <a:cubicBezTo>
                      <a:pt x="1" y="5232"/>
                      <a:pt x="641" y="5962"/>
                      <a:pt x="1303" y="5962"/>
                    </a:cubicBezTo>
                    <a:cubicBezTo>
                      <a:pt x="1582" y="5962"/>
                      <a:pt x="1864" y="5832"/>
                      <a:pt x="2068" y="5519"/>
                    </a:cubicBezTo>
                    <a:cubicBezTo>
                      <a:pt x="3626" y="3103"/>
                      <a:pt x="6174" y="1895"/>
                      <a:pt x="8722" y="1895"/>
                    </a:cubicBezTo>
                    <a:cubicBezTo>
                      <a:pt x="11270" y="1895"/>
                      <a:pt x="13818" y="3103"/>
                      <a:pt x="15376" y="5519"/>
                    </a:cubicBezTo>
                    <a:cubicBezTo>
                      <a:pt x="15575" y="5870"/>
                      <a:pt x="15868" y="6014"/>
                      <a:pt x="16160" y="6014"/>
                    </a:cubicBezTo>
                    <a:cubicBezTo>
                      <a:pt x="16833" y="6014"/>
                      <a:pt x="17495" y="5245"/>
                      <a:pt x="16960" y="4489"/>
                    </a:cubicBezTo>
                    <a:cubicBezTo>
                      <a:pt x="15165" y="1690"/>
                      <a:pt x="12049" y="1"/>
                      <a:pt x="8722" y="1"/>
                    </a:cubicBezTo>
                    <a:close/>
                  </a:path>
                </a:pathLst>
              </a:custGeom>
              <a:solidFill>
                <a:srgbClr val="EDCF54"/>
              </a:solidFill>
              <a:ln>
                <a:noFill/>
              </a:ln>
            </p:spPr>
            <p:txBody>
              <a:bodyPr spcFirstLastPara="1" wrap="square" lIns="121900" tIns="121900" rIns="121900" bIns="121900" anchor="ctr" anchorCtr="0">
                <a:noAutofit/>
              </a:bodyPr>
              <a:lstStyle/>
              <a:p>
                <a:endParaRPr sz="2400"/>
              </a:p>
            </p:txBody>
          </p:sp>
          <p:sp>
            <p:nvSpPr>
              <p:cNvPr id="15694" name="Google Shape;15694;p53"/>
              <p:cNvSpPr/>
              <p:nvPr/>
            </p:nvSpPr>
            <p:spPr>
              <a:xfrm>
                <a:off x="1106658" y="4168777"/>
                <a:ext cx="188451" cy="72543"/>
              </a:xfrm>
              <a:custGeom>
                <a:avLst/>
                <a:gdLst/>
                <a:ahLst/>
                <a:cxnLst/>
                <a:rect l="l" t="t" r="r" b="b"/>
                <a:pathLst>
                  <a:path w="12555" h="4833" extrusionOk="0">
                    <a:moveTo>
                      <a:pt x="6192" y="1"/>
                    </a:moveTo>
                    <a:cubicBezTo>
                      <a:pt x="3895" y="1"/>
                      <a:pt x="1598" y="1130"/>
                      <a:pt x="264" y="3387"/>
                    </a:cubicBezTo>
                    <a:cubicBezTo>
                      <a:pt x="0" y="3836"/>
                      <a:pt x="159" y="4417"/>
                      <a:pt x="607" y="4681"/>
                    </a:cubicBezTo>
                    <a:cubicBezTo>
                      <a:pt x="762" y="4772"/>
                      <a:pt x="933" y="4816"/>
                      <a:pt x="1101" y="4816"/>
                    </a:cubicBezTo>
                    <a:cubicBezTo>
                      <a:pt x="1420" y="4816"/>
                      <a:pt x="1728" y="4658"/>
                      <a:pt x="1901" y="4364"/>
                    </a:cubicBezTo>
                    <a:cubicBezTo>
                      <a:pt x="2865" y="2727"/>
                      <a:pt x="4529" y="1908"/>
                      <a:pt x="6192" y="1908"/>
                    </a:cubicBezTo>
                    <a:cubicBezTo>
                      <a:pt x="7856" y="1908"/>
                      <a:pt x="9519" y="2727"/>
                      <a:pt x="10483" y="4364"/>
                    </a:cubicBezTo>
                    <a:lnTo>
                      <a:pt x="10456" y="4338"/>
                    </a:lnTo>
                    <a:lnTo>
                      <a:pt x="10456" y="4338"/>
                    </a:lnTo>
                    <a:cubicBezTo>
                      <a:pt x="10664" y="4687"/>
                      <a:pt x="10969" y="4832"/>
                      <a:pt x="11270" y="4832"/>
                    </a:cubicBezTo>
                    <a:cubicBezTo>
                      <a:pt x="11923" y="4832"/>
                      <a:pt x="12554" y="4147"/>
                      <a:pt x="12120" y="3387"/>
                    </a:cubicBezTo>
                    <a:cubicBezTo>
                      <a:pt x="10787" y="1130"/>
                      <a:pt x="8489" y="1"/>
                      <a:pt x="6192" y="1"/>
                    </a:cubicBezTo>
                    <a:close/>
                  </a:path>
                </a:pathLst>
              </a:custGeom>
              <a:solidFill>
                <a:srgbClr val="2FBA7E"/>
              </a:solidFill>
              <a:ln>
                <a:noFill/>
              </a:ln>
            </p:spPr>
            <p:txBody>
              <a:bodyPr spcFirstLastPara="1" wrap="square" lIns="121900" tIns="121900" rIns="121900" bIns="121900" anchor="ctr" anchorCtr="0">
                <a:noAutofit/>
              </a:bodyPr>
              <a:lstStyle/>
              <a:p>
                <a:endParaRPr sz="2400"/>
              </a:p>
            </p:txBody>
          </p:sp>
          <p:sp>
            <p:nvSpPr>
              <p:cNvPr id="15695" name="Google Shape;15695;p53"/>
              <p:cNvSpPr/>
              <p:nvPr/>
            </p:nvSpPr>
            <p:spPr>
              <a:xfrm>
                <a:off x="949703" y="4221565"/>
                <a:ext cx="216414" cy="157440"/>
              </a:xfrm>
              <a:custGeom>
                <a:avLst/>
                <a:gdLst/>
                <a:ahLst/>
                <a:cxnLst/>
                <a:rect l="l" t="t" r="r" b="b"/>
                <a:pathLst>
                  <a:path w="14418" h="10489" extrusionOk="0">
                    <a:moveTo>
                      <a:pt x="7031" y="1"/>
                    </a:moveTo>
                    <a:cubicBezTo>
                      <a:pt x="5069" y="1"/>
                      <a:pt x="3458" y="1540"/>
                      <a:pt x="3381" y="3514"/>
                    </a:cubicBezTo>
                    <a:cubicBezTo>
                      <a:pt x="1479" y="3593"/>
                      <a:pt x="1" y="5178"/>
                      <a:pt x="27" y="7079"/>
                    </a:cubicBezTo>
                    <a:cubicBezTo>
                      <a:pt x="80" y="8964"/>
                      <a:pt x="1637" y="10485"/>
                      <a:pt x="3517" y="10485"/>
                    </a:cubicBezTo>
                    <a:cubicBezTo>
                      <a:pt x="3533" y="10485"/>
                      <a:pt x="3549" y="10485"/>
                      <a:pt x="3565" y="10485"/>
                    </a:cubicBezTo>
                    <a:lnTo>
                      <a:pt x="11144" y="10485"/>
                    </a:lnTo>
                    <a:cubicBezTo>
                      <a:pt x="11191" y="10487"/>
                      <a:pt x="11238" y="10488"/>
                      <a:pt x="11284" y="10488"/>
                    </a:cubicBezTo>
                    <a:cubicBezTo>
                      <a:pt x="12992" y="10488"/>
                      <a:pt x="14418" y="9091"/>
                      <a:pt x="14418" y="7343"/>
                    </a:cubicBezTo>
                    <a:cubicBezTo>
                      <a:pt x="14418" y="5610"/>
                      <a:pt x="13016" y="4221"/>
                      <a:pt x="11328" y="4221"/>
                    </a:cubicBezTo>
                    <a:cubicBezTo>
                      <a:pt x="11267" y="4221"/>
                      <a:pt x="11205" y="4223"/>
                      <a:pt x="11144" y="4227"/>
                    </a:cubicBezTo>
                    <a:lnTo>
                      <a:pt x="11144" y="4201"/>
                    </a:lnTo>
                    <a:cubicBezTo>
                      <a:pt x="10985" y="4201"/>
                      <a:pt x="10827" y="4227"/>
                      <a:pt x="10668" y="4253"/>
                    </a:cubicBezTo>
                    <a:cubicBezTo>
                      <a:pt x="10721" y="4042"/>
                      <a:pt x="10721" y="3857"/>
                      <a:pt x="10721" y="3672"/>
                    </a:cubicBezTo>
                    <a:cubicBezTo>
                      <a:pt x="10721" y="1666"/>
                      <a:pt x="9137" y="29"/>
                      <a:pt x="7130" y="2"/>
                    </a:cubicBezTo>
                    <a:cubicBezTo>
                      <a:pt x="7097" y="1"/>
                      <a:pt x="7064" y="1"/>
                      <a:pt x="7031" y="1"/>
                    </a:cubicBezTo>
                    <a:close/>
                  </a:path>
                </a:pathLst>
              </a:custGeom>
              <a:solidFill>
                <a:srgbClr val="BDCBD1"/>
              </a:solidFill>
              <a:ln>
                <a:noFill/>
              </a:ln>
            </p:spPr>
            <p:txBody>
              <a:bodyPr spcFirstLastPara="1" wrap="square" lIns="121900" tIns="121900" rIns="121900" bIns="121900" anchor="ctr" anchorCtr="0">
                <a:noAutofit/>
              </a:bodyPr>
              <a:lstStyle/>
              <a:p>
                <a:endParaRPr sz="2400"/>
              </a:p>
            </p:txBody>
          </p:sp>
          <p:sp>
            <p:nvSpPr>
              <p:cNvPr id="15696" name="Google Shape;15696;p53"/>
              <p:cNvSpPr/>
              <p:nvPr/>
            </p:nvSpPr>
            <p:spPr>
              <a:xfrm>
                <a:off x="1237045" y="4221310"/>
                <a:ext cx="212061" cy="157635"/>
              </a:xfrm>
              <a:custGeom>
                <a:avLst/>
                <a:gdLst/>
                <a:ahLst/>
                <a:cxnLst/>
                <a:rect l="l" t="t" r="r" b="b"/>
                <a:pathLst>
                  <a:path w="14128" h="10502" extrusionOk="0">
                    <a:moveTo>
                      <a:pt x="7080" y="1"/>
                    </a:moveTo>
                    <a:cubicBezTo>
                      <a:pt x="6957" y="1"/>
                      <a:pt x="6832" y="7"/>
                      <a:pt x="6707" y="19"/>
                    </a:cubicBezTo>
                    <a:cubicBezTo>
                      <a:pt x="4595" y="230"/>
                      <a:pt x="3116" y="2184"/>
                      <a:pt x="3459" y="4270"/>
                    </a:cubicBezTo>
                    <a:cubicBezTo>
                      <a:pt x="3301" y="4244"/>
                      <a:pt x="3143" y="4218"/>
                      <a:pt x="2984" y="4218"/>
                    </a:cubicBezTo>
                    <a:cubicBezTo>
                      <a:pt x="1321" y="4297"/>
                      <a:pt x="0" y="5696"/>
                      <a:pt x="0" y="7360"/>
                    </a:cubicBezTo>
                    <a:cubicBezTo>
                      <a:pt x="0" y="9050"/>
                      <a:pt x="1321" y="10423"/>
                      <a:pt x="2984" y="10502"/>
                    </a:cubicBezTo>
                    <a:lnTo>
                      <a:pt x="10562" y="10502"/>
                    </a:lnTo>
                    <a:cubicBezTo>
                      <a:pt x="12464" y="10502"/>
                      <a:pt x="14048" y="8997"/>
                      <a:pt x="14074" y="7096"/>
                    </a:cubicBezTo>
                    <a:cubicBezTo>
                      <a:pt x="14127" y="5195"/>
                      <a:pt x="12648" y="3610"/>
                      <a:pt x="10747" y="3531"/>
                    </a:cubicBezTo>
                    <a:cubicBezTo>
                      <a:pt x="10673" y="1544"/>
                      <a:pt x="9032" y="1"/>
                      <a:pt x="7080" y="1"/>
                    </a:cubicBezTo>
                    <a:close/>
                  </a:path>
                </a:pathLst>
              </a:custGeom>
              <a:solidFill>
                <a:srgbClr val="BDCBD1"/>
              </a:solidFill>
              <a:ln>
                <a:noFill/>
              </a:ln>
            </p:spPr>
            <p:txBody>
              <a:bodyPr spcFirstLastPara="1" wrap="square" lIns="121900" tIns="121900" rIns="121900" bIns="121900" anchor="ctr" anchorCtr="0">
                <a:noAutofit/>
              </a:bodyPr>
              <a:lstStyle/>
              <a:p>
                <a:endParaRPr sz="2400"/>
              </a:p>
            </p:txBody>
          </p:sp>
        </p:grpSp>
      </p:grpSp>
      <p:sp>
        <p:nvSpPr>
          <p:cNvPr id="15697" name="Google Shape;15697;p53"/>
          <p:cNvSpPr/>
          <p:nvPr/>
        </p:nvSpPr>
        <p:spPr>
          <a:xfrm>
            <a:off x="7479075" y="3557000"/>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15707" name="Google Shape;15707;p53"/>
          <p:cNvGrpSpPr/>
          <p:nvPr/>
        </p:nvGrpSpPr>
        <p:grpSpPr>
          <a:xfrm>
            <a:off x="5764075" y="4424403"/>
            <a:ext cx="385340" cy="230907"/>
            <a:chOff x="949703" y="4079800"/>
            <a:chExt cx="499404" cy="299205"/>
          </a:xfrm>
        </p:grpSpPr>
        <p:sp>
          <p:nvSpPr>
            <p:cNvPr id="15708" name="Google Shape;15708;p53"/>
            <p:cNvSpPr/>
            <p:nvPr/>
          </p:nvSpPr>
          <p:spPr>
            <a:xfrm>
              <a:off x="1023024" y="4079800"/>
              <a:ext cx="353936" cy="128771"/>
            </a:xfrm>
            <a:custGeom>
              <a:avLst/>
              <a:gdLst/>
              <a:ahLst/>
              <a:cxnLst/>
              <a:rect l="l" t="t" r="r" b="b"/>
              <a:pathLst>
                <a:path w="23580" h="8579" extrusionOk="0">
                  <a:moveTo>
                    <a:pt x="11751" y="1"/>
                  </a:moveTo>
                  <a:cubicBezTo>
                    <a:pt x="7156" y="1"/>
                    <a:pt x="2562" y="2410"/>
                    <a:pt x="238" y="7229"/>
                  </a:cubicBezTo>
                  <a:cubicBezTo>
                    <a:pt x="1" y="7704"/>
                    <a:pt x="212" y="8259"/>
                    <a:pt x="687" y="8497"/>
                  </a:cubicBezTo>
                  <a:cubicBezTo>
                    <a:pt x="793" y="8549"/>
                    <a:pt x="951" y="8576"/>
                    <a:pt x="1083" y="8576"/>
                  </a:cubicBezTo>
                  <a:cubicBezTo>
                    <a:pt x="1104" y="8577"/>
                    <a:pt x="1125" y="8578"/>
                    <a:pt x="1145" y="8578"/>
                  </a:cubicBezTo>
                  <a:cubicBezTo>
                    <a:pt x="1491" y="8578"/>
                    <a:pt x="1805" y="8372"/>
                    <a:pt x="1955" y="8048"/>
                  </a:cubicBezTo>
                  <a:cubicBezTo>
                    <a:pt x="3935" y="3942"/>
                    <a:pt x="7843" y="1889"/>
                    <a:pt x="11754" y="1889"/>
                  </a:cubicBezTo>
                  <a:cubicBezTo>
                    <a:pt x="15665" y="1889"/>
                    <a:pt x="19580" y="3942"/>
                    <a:pt x="21574" y="8048"/>
                  </a:cubicBezTo>
                  <a:cubicBezTo>
                    <a:pt x="21760" y="8402"/>
                    <a:pt x="22065" y="8551"/>
                    <a:pt x="22370" y="8551"/>
                  </a:cubicBezTo>
                  <a:cubicBezTo>
                    <a:pt x="22974" y="8551"/>
                    <a:pt x="23579" y="7966"/>
                    <a:pt x="23263" y="7229"/>
                  </a:cubicBezTo>
                  <a:cubicBezTo>
                    <a:pt x="20940" y="2410"/>
                    <a:pt x="16345" y="1"/>
                    <a:pt x="11751" y="1"/>
                  </a:cubicBezTo>
                  <a:close/>
                </a:path>
              </a:pathLst>
            </a:custGeom>
            <a:solidFill>
              <a:srgbClr val="FF6C6C"/>
            </a:solidFill>
            <a:ln>
              <a:noFill/>
            </a:ln>
          </p:spPr>
          <p:txBody>
            <a:bodyPr spcFirstLastPara="1" wrap="square" lIns="121900" tIns="121900" rIns="121900" bIns="121900" anchor="ctr" anchorCtr="0">
              <a:noAutofit/>
            </a:bodyPr>
            <a:lstStyle/>
            <a:p>
              <a:endParaRPr sz="2400"/>
            </a:p>
          </p:txBody>
        </p:sp>
        <p:sp>
          <p:nvSpPr>
            <p:cNvPr id="15709" name="Google Shape;15709;p53"/>
            <p:cNvSpPr/>
            <p:nvPr/>
          </p:nvSpPr>
          <p:spPr>
            <a:xfrm>
              <a:off x="1068488" y="4124093"/>
              <a:ext cx="262600" cy="90270"/>
            </a:xfrm>
            <a:custGeom>
              <a:avLst/>
              <a:gdLst/>
              <a:ahLst/>
              <a:cxnLst/>
              <a:rect l="l" t="t" r="r" b="b"/>
              <a:pathLst>
                <a:path w="17495" h="6014" extrusionOk="0">
                  <a:moveTo>
                    <a:pt x="8722" y="1"/>
                  </a:moveTo>
                  <a:cubicBezTo>
                    <a:pt x="5395" y="1"/>
                    <a:pt x="2279" y="1690"/>
                    <a:pt x="484" y="4489"/>
                  </a:cubicBezTo>
                  <a:cubicBezTo>
                    <a:pt x="1" y="5232"/>
                    <a:pt x="641" y="5962"/>
                    <a:pt x="1303" y="5962"/>
                  </a:cubicBezTo>
                  <a:cubicBezTo>
                    <a:pt x="1582" y="5962"/>
                    <a:pt x="1864" y="5832"/>
                    <a:pt x="2068" y="5519"/>
                  </a:cubicBezTo>
                  <a:cubicBezTo>
                    <a:pt x="3626" y="3103"/>
                    <a:pt x="6174" y="1895"/>
                    <a:pt x="8722" y="1895"/>
                  </a:cubicBezTo>
                  <a:cubicBezTo>
                    <a:pt x="11270" y="1895"/>
                    <a:pt x="13818" y="3103"/>
                    <a:pt x="15376" y="5519"/>
                  </a:cubicBezTo>
                  <a:cubicBezTo>
                    <a:pt x="15575" y="5870"/>
                    <a:pt x="15868" y="6014"/>
                    <a:pt x="16160" y="6014"/>
                  </a:cubicBezTo>
                  <a:cubicBezTo>
                    <a:pt x="16833" y="6014"/>
                    <a:pt x="17495" y="5245"/>
                    <a:pt x="16960" y="4489"/>
                  </a:cubicBezTo>
                  <a:cubicBezTo>
                    <a:pt x="15165" y="1690"/>
                    <a:pt x="12049" y="1"/>
                    <a:pt x="8722" y="1"/>
                  </a:cubicBezTo>
                  <a:close/>
                </a:path>
              </a:pathLst>
            </a:custGeom>
            <a:solidFill>
              <a:srgbClr val="EDCF54"/>
            </a:solidFill>
            <a:ln>
              <a:noFill/>
            </a:ln>
          </p:spPr>
          <p:txBody>
            <a:bodyPr spcFirstLastPara="1" wrap="square" lIns="121900" tIns="121900" rIns="121900" bIns="121900" anchor="ctr" anchorCtr="0">
              <a:noAutofit/>
            </a:bodyPr>
            <a:lstStyle/>
            <a:p>
              <a:endParaRPr sz="2400"/>
            </a:p>
          </p:txBody>
        </p:sp>
        <p:sp>
          <p:nvSpPr>
            <p:cNvPr id="15710" name="Google Shape;15710;p53"/>
            <p:cNvSpPr/>
            <p:nvPr/>
          </p:nvSpPr>
          <p:spPr>
            <a:xfrm>
              <a:off x="1106658" y="4168777"/>
              <a:ext cx="188451" cy="72543"/>
            </a:xfrm>
            <a:custGeom>
              <a:avLst/>
              <a:gdLst/>
              <a:ahLst/>
              <a:cxnLst/>
              <a:rect l="l" t="t" r="r" b="b"/>
              <a:pathLst>
                <a:path w="12555" h="4833" extrusionOk="0">
                  <a:moveTo>
                    <a:pt x="6192" y="1"/>
                  </a:moveTo>
                  <a:cubicBezTo>
                    <a:pt x="3895" y="1"/>
                    <a:pt x="1598" y="1130"/>
                    <a:pt x="264" y="3387"/>
                  </a:cubicBezTo>
                  <a:cubicBezTo>
                    <a:pt x="0" y="3836"/>
                    <a:pt x="159" y="4417"/>
                    <a:pt x="607" y="4681"/>
                  </a:cubicBezTo>
                  <a:cubicBezTo>
                    <a:pt x="762" y="4772"/>
                    <a:pt x="933" y="4816"/>
                    <a:pt x="1101" y="4816"/>
                  </a:cubicBezTo>
                  <a:cubicBezTo>
                    <a:pt x="1420" y="4816"/>
                    <a:pt x="1728" y="4658"/>
                    <a:pt x="1901" y="4364"/>
                  </a:cubicBezTo>
                  <a:cubicBezTo>
                    <a:pt x="2865" y="2727"/>
                    <a:pt x="4529" y="1908"/>
                    <a:pt x="6192" y="1908"/>
                  </a:cubicBezTo>
                  <a:cubicBezTo>
                    <a:pt x="7856" y="1908"/>
                    <a:pt x="9519" y="2727"/>
                    <a:pt x="10483" y="4364"/>
                  </a:cubicBezTo>
                  <a:lnTo>
                    <a:pt x="10456" y="4338"/>
                  </a:lnTo>
                  <a:lnTo>
                    <a:pt x="10456" y="4338"/>
                  </a:lnTo>
                  <a:cubicBezTo>
                    <a:pt x="10664" y="4687"/>
                    <a:pt x="10969" y="4832"/>
                    <a:pt x="11270" y="4832"/>
                  </a:cubicBezTo>
                  <a:cubicBezTo>
                    <a:pt x="11923" y="4832"/>
                    <a:pt x="12554" y="4147"/>
                    <a:pt x="12120" y="3387"/>
                  </a:cubicBezTo>
                  <a:cubicBezTo>
                    <a:pt x="10787" y="1130"/>
                    <a:pt x="8489" y="1"/>
                    <a:pt x="6192" y="1"/>
                  </a:cubicBezTo>
                  <a:close/>
                </a:path>
              </a:pathLst>
            </a:custGeom>
            <a:solidFill>
              <a:srgbClr val="2FBA7E"/>
            </a:solidFill>
            <a:ln>
              <a:noFill/>
            </a:ln>
          </p:spPr>
          <p:txBody>
            <a:bodyPr spcFirstLastPara="1" wrap="square" lIns="121900" tIns="121900" rIns="121900" bIns="121900" anchor="ctr" anchorCtr="0">
              <a:noAutofit/>
            </a:bodyPr>
            <a:lstStyle/>
            <a:p>
              <a:endParaRPr sz="2400"/>
            </a:p>
          </p:txBody>
        </p:sp>
        <p:sp>
          <p:nvSpPr>
            <p:cNvPr id="15711" name="Google Shape;15711;p53"/>
            <p:cNvSpPr/>
            <p:nvPr/>
          </p:nvSpPr>
          <p:spPr>
            <a:xfrm>
              <a:off x="949703" y="4221565"/>
              <a:ext cx="216414" cy="157440"/>
            </a:xfrm>
            <a:custGeom>
              <a:avLst/>
              <a:gdLst/>
              <a:ahLst/>
              <a:cxnLst/>
              <a:rect l="l" t="t" r="r" b="b"/>
              <a:pathLst>
                <a:path w="14418" h="10489" extrusionOk="0">
                  <a:moveTo>
                    <a:pt x="7031" y="1"/>
                  </a:moveTo>
                  <a:cubicBezTo>
                    <a:pt x="5069" y="1"/>
                    <a:pt x="3458" y="1540"/>
                    <a:pt x="3381" y="3514"/>
                  </a:cubicBezTo>
                  <a:cubicBezTo>
                    <a:pt x="1479" y="3593"/>
                    <a:pt x="1" y="5178"/>
                    <a:pt x="27" y="7079"/>
                  </a:cubicBezTo>
                  <a:cubicBezTo>
                    <a:pt x="80" y="8964"/>
                    <a:pt x="1637" y="10485"/>
                    <a:pt x="3517" y="10485"/>
                  </a:cubicBezTo>
                  <a:cubicBezTo>
                    <a:pt x="3533" y="10485"/>
                    <a:pt x="3549" y="10485"/>
                    <a:pt x="3565" y="10485"/>
                  </a:cubicBezTo>
                  <a:lnTo>
                    <a:pt x="11144" y="10485"/>
                  </a:lnTo>
                  <a:cubicBezTo>
                    <a:pt x="11191" y="10487"/>
                    <a:pt x="11238" y="10488"/>
                    <a:pt x="11284" y="10488"/>
                  </a:cubicBezTo>
                  <a:cubicBezTo>
                    <a:pt x="12992" y="10488"/>
                    <a:pt x="14418" y="9091"/>
                    <a:pt x="14418" y="7343"/>
                  </a:cubicBezTo>
                  <a:cubicBezTo>
                    <a:pt x="14418" y="5610"/>
                    <a:pt x="13016" y="4221"/>
                    <a:pt x="11328" y="4221"/>
                  </a:cubicBezTo>
                  <a:cubicBezTo>
                    <a:pt x="11267" y="4221"/>
                    <a:pt x="11205" y="4223"/>
                    <a:pt x="11144" y="4227"/>
                  </a:cubicBezTo>
                  <a:lnTo>
                    <a:pt x="11144" y="4201"/>
                  </a:lnTo>
                  <a:cubicBezTo>
                    <a:pt x="10985" y="4201"/>
                    <a:pt x="10827" y="4227"/>
                    <a:pt x="10668" y="4253"/>
                  </a:cubicBezTo>
                  <a:cubicBezTo>
                    <a:pt x="10721" y="4042"/>
                    <a:pt x="10721" y="3857"/>
                    <a:pt x="10721" y="3672"/>
                  </a:cubicBezTo>
                  <a:cubicBezTo>
                    <a:pt x="10721" y="1666"/>
                    <a:pt x="9137" y="29"/>
                    <a:pt x="7130" y="2"/>
                  </a:cubicBezTo>
                  <a:cubicBezTo>
                    <a:pt x="7097" y="1"/>
                    <a:pt x="7064" y="1"/>
                    <a:pt x="7031" y="1"/>
                  </a:cubicBezTo>
                  <a:close/>
                </a:path>
              </a:pathLst>
            </a:custGeom>
            <a:solidFill>
              <a:srgbClr val="BDCBD1"/>
            </a:solidFill>
            <a:ln>
              <a:noFill/>
            </a:ln>
          </p:spPr>
          <p:txBody>
            <a:bodyPr spcFirstLastPara="1" wrap="square" lIns="121900" tIns="121900" rIns="121900" bIns="121900" anchor="ctr" anchorCtr="0">
              <a:noAutofit/>
            </a:bodyPr>
            <a:lstStyle/>
            <a:p>
              <a:endParaRPr sz="2400"/>
            </a:p>
          </p:txBody>
        </p:sp>
        <p:sp>
          <p:nvSpPr>
            <p:cNvPr id="15712" name="Google Shape;15712;p53"/>
            <p:cNvSpPr/>
            <p:nvPr/>
          </p:nvSpPr>
          <p:spPr>
            <a:xfrm>
              <a:off x="1237045" y="4221310"/>
              <a:ext cx="212061" cy="157635"/>
            </a:xfrm>
            <a:custGeom>
              <a:avLst/>
              <a:gdLst/>
              <a:ahLst/>
              <a:cxnLst/>
              <a:rect l="l" t="t" r="r" b="b"/>
              <a:pathLst>
                <a:path w="14128" h="10502" extrusionOk="0">
                  <a:moveTo>
                    <a:pt x="7080" y="1"/>
                  </a:moveTo>
                  <a:cubicBezTo>
                    <a:pt x="6957" y="1"/>
                    <a:pt x="6832" y="7"/>
                    <a:pt x="6707" y="19"/>
                  </a:cubicBezTo>
                  <a:cubicBezTo>
                    <a:pt x="4595" y="230"/>
                    <a:pt x="3116" y="2184"/>
                    <a:pt x="3459" y="4270"/>
                  </a:cubicBezTo>
                  <a:cubicBezTo>
                    <a:pt x="3301" y="4244"/>
                    <a:pt x="3143" y="4218"/>
                    <a:pt x="2984" y="4218"/>
                  </a:cubicBezTo>
                  <a:cubicBezTo>
                    <a:pt x="1321" y="4297"/>
                    <a:pt x="0" y="5696"/>
                    <a:pt x="0" y="7360"/>
                  </a:cubicBezTo>
                  <a:cubicBezTo>
                    <a:pt x="0" y="9050"/>
                    <a:pt x="1321" y="10423"/>
                    <a:pt x="2984" y="10502"/>
                  </a:cubicBezTo>
                  <a:lnTo>
                    <a:pt x="10562" y="10502"/>
                  </a:lnTo>
                  <a:cubicBezTo>
                    <a:pt x="12464" y="10502"/>
                    <a:pt x="14048" y="8997"/>
                    <a:pt x="14074" y="7096"/>
                  </a:cubicBezTo>
                  <a:cubicBezTo>
                    <a:pt x="14127" y="5195"/>
                    <a:pt x="12648" y="3610"/>
                    <a:pt x="10747" y="3531"/>
                  </a:cubicBezTo>
                  <a:cubicBezTo>
                    <a:pt x="10673" y="1544"/>
                    <a:pt x="9032" y="1"/>
                    <a:pt x="7080" y="1"/>
                  </a:cubicBezTo>
                  <a:close/>
                </a:path>
              </a:pathLst>
            </a:custGeom>
            <a:solidFill>
              <a:srgbClr val="BDCBD1"/>
            </a:solidFill>
            <a:ln>
              <a:noFill/>
            </a:ln>
          </p:spPr>
          <p:txBody>
            <a:bodyPr spcFirstLastPara="1" wrap="square" lIns="121900" tIns="121900" rIns="121900" bIns="121900" anchor="ctr" anchorCtr="0">
              <a:noAutofit/>
            </a:bodyPr>
            <a:lstStyle/>
            <a:p>
              <a:endParaRPr sz="2400"/>
            </a:p>
          </p:txBody>
        </p:sp>
      </p:grpSp>
      <p:sp>
        <p:nvSpPr>
          <p:cNvPr id="15713" name="Google Shape;15713;p53"/>
          <p:cNvSpPr/>
          <p:nvPr/>
        </p:nvSpPr>
        <p:spPr>
          <a:xfrm>
            <a:off x="8220304" y="4027043"/>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714" name="Google Shape;15714;p53"/>
          <p:cNvSpPr/>
          <p:nvPr/>
        </p:nvSpPr>
        <p:spPr>
          <a:xfrm>
            <a:off x="9585719" y="4856776"/>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715" name="Google Shape;15715;p53"/>
          <p:cNvSpPr/>
          <p:nvPr/>
        </p:nvSpPr>
        <p:spPr>
          <a:xfrm>
            <a:off x="7330251" y="3892674"/>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763" name="Google Shape;15763;p53"/>
          <p:cNvSpPr/>
          <p:nvPr/>
        </p:nvSpPr>
        <p:spPr>
          <a:xfrm>
            <a:off x="5695165" y="3769122"/>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764" name="Google Shape;15764;p53"/>
          <p:cNvSpPr/>
          <p:nvPr/>
        </p:nvSpPr>
        <p:spPr>
          <a:xfrm>
            <a:off x="6671356" y="4918888"/>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765" name="Google Shape;15765;p53"/>
          <p:cNvSpPr/>
          <p:nvPr/>
        </p:nvSpPr>
        <p:spPr>
          <a:xfrm>
            <a:off x="5408952" y="3308527"/>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766" name="Google Shape;15766;p53"/>
          <p:cNvSpPr/>
          <p:nvPr/>
        </p:nvSpPr>
        <p:spPr>
          <a:xfrm>
            <a:off x="8009600" y="3986464"/>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794" name="Google Shape;15794;p53"/>
          <p:cNvSpPr/>
          <p:nvPr/>
        </p:nvSpPr>
        <p:spPr>
          <a:xfrm>
            <a:off x="7846277" y="3688023"/>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5805" name="Google Shape;15805;p53"/>
          <p:cNvSpPr/>
          <p:nvPr/>
        </p:nvSpPr>
        <p:spPr>
          <a:xfrm>
            <a:off x="10052480" y="5162792"/>
            <a:ext cx="237872" cy="230877"/>
          </a:xfrm>
          <a:custGeom>
            <a:avLst/>
            <a:gdLst/>
            <a:ahLst/>
            <a:cxnLst/>
            <a:rect l="l" t="t" r="r" b="b"/>
            <a:pathLst>
              <a:path w="31423" h="30499" extrusionOk="0">
                <a:moveTo>
                  <a:pt x="15725" y="1"/>
                </a:moveTo>
                <a:cubicBezTo>
                  <a:pt x="15032" y="1"/>
                  <a:pt x="14339" y="463"/>
                  <a:pt x="14339" y="1387"/>
                </a:cubicBezTo>
                <a:lnTo>
                  <a:pt x="14339" y="5559"/>
                </a:lnTo>
                <a:cubicBezTo>
                  <a:pt x="13547" y="5665"/>
                  <a:pt x="12781" y="5876"/>
                  <a:pt x="12068" y="6166"/>
                </a:cubicBezTo>
                <a:lnTo>
                  <a:pt x="9982" y="2549"/>
                </a:lnTo>
                <a:cubicBezTo>
                  <a:pt x="9692" y="2043"/>
                  <a:pt x="9257" y="1834"/>
                  <a:pt x="8824" y="1834"/>
                </a:cubicBezTo>
                <a:cubicBezTo>
                  <a:pt x="7878" y="1834"/>
                  <a:pt x="6945" y="2835"/>
                  <a:pt x="7579" y="3922"/>
                </a:cubicBezTo>
                <a:lnTo>
                  <a:pt x="9665" y="7566"/>
                </a:lnTo>
                <a:cubicBezTo>
                  <a:pt x="9058" y="8041"/>
                  <a:pt x="8503" y="8595"/>
                  <a:pt x="8028" y="9203"/>
                </a:cubicBezTo>
                <a:lnTo>
                  <a:pt x="4384" y="7117"/>
                </a:lnTo>
                <a:cubicBezTo>
                  <a:pt x="4147" y="6991"/>
                  <a:pt x="3917" y="6935"/>
                  <a:pt x="3700" y="6935"/>
                </a:cubicBezTo>
                <a:cubicBezTo>
                  <a:pt x="2469" y="6935"/>
                  <a:pt x="1708" y="8734"/>
                  <a:pt x="3011" y="9520"/>
                </a:cubicBezTo>
                <a:lnTo>
                  <a:pt x="6629" y="11606"/>
                </a:lnTo>
                <a:cubicBezTo>
                  <a:pt x="6338" y="12345"/>
                  <a:pt x="6127" y="13111"/>
                  <a:pt x="6021" y="13876"/>
                </a:cubicBezTo>
                <a:lnTo>
                  <a:pt x="1849" y="13876"/>
                </a:lnTo>
                <a:cubicBezTo>
                  <a:pt x="1" y="13876"/>
                  <a:pt x="1" y="16649"/>
                  <a:pt x="1849" y="16649"/>
                </a:cubicBezTo>
                <a:lnTo>
                  <a:pt x="6021" y="16649"/>
                </a:lnTo>
                <a:cubicBezTo>
                  <a:pt x="6127" y="17415"/>
                  <a:pt x="6338" y="18180"/>
                  <a:pt x="6629" y="18893"/>
                </a:cubicBezTo>
                <a:lnTo>
                  <a:pt x="2985" y="20979"/>
                </a:lnTo>
                <a:cubicBezTo>
                  <a:pt x="1770" y="21692"/>
                  <a:pt x="2272" y="23567"/>
                  <a:pt x="3698" y="23567"/>
                </a:cubicBezTo>
                <a:cubicBezTo>
                  <a:pt x="3935" y="23567"/>
                  <a:pt x="4173" y="23514"/>
                  <a:pt x="4384" y="23382"/>
                </a:cubicBezTo>
                <a:lnTo>
                  <a:pt x="8002" y="21296"/>
                </a:lnTo>
                <a:cubicBezTo>
                  <a:pt x="8503" y="21904"/>
                  <a:pt x="9058" y="22458"/>
                  <a:pt x="9665" y="22960"/>
                </a:cubicBezTo>
                <a:lnTo>
                  <a:pt x="7579" y="26577"/>
                </a:lnTo>
                <a:cubicBezTo>
                  <a:pt x="6944" y="27684"/>
                  <a:pt x="7880" y="28679"/>
                  <a:pt x="8828" y="28679"/>
                </a:cubicBezTo>
                <a:cubicBezTo>
                  <a:pt x="9259" y="28679"/>
                  <a:pt x="9693" y="28472"/>
                  <a:pt x="9982" y="27977"/>
                </a:cubicBezTo>
                <a:lnTo>
                  <a:pt x="12068" y="24333"/>
                </a:lnTo>
                <a:cubicBezTo>
                  <a:pt x="12781" y="24623"/>
                  <a:pt x="13547" y="24835"/>
                  <a:pt x="14312" y="24940"/>
                </a:cubicBezTo>
                <a:lnTo>
                  <a:pt x="14312" y="29112"/>
                </a:lnTo>
                <a:cubicBezTo>
                  <a:pt x="14312" y="30036"/>
                  <a:pt x="15006" y="30498"/>
                  <a:pt x="15699" y="30498"/>
                </a:cubicBezTo>
                <a:cubicBezTo>
                  <a:pt x="16392" y="30498"/>
                  <a:pt x="17085" y="30036"/>
                  <a:pt x="17085" y="29112"/>
                </a:cubicBezTo>
                <a:lnTo>
                  <a:pt x="17085" y="24940"/>
                </a:lnTo>
                <a:cubicBezTo>
                  <a:pt x="17877" y="24835"/>
                  <a:pt x="18616" y="24623"/>
                  <a:pt x="19356" y="24333"/>
                </a:cubicBezTo>
                <a:lnTo>
                  <a:pt x="21442" y="27950"/>
                </a:lnTo>
                <a:cubicBezTo>
                  <a:pt x="21731" y="28446"/>
                  <a:pt x="22165" y="28652"/>
                  <a:pt x="22596" y="28652"/>
                </a:cubicBezTo>
                <a:cubicBezTo>
                  <a:pt x="23544" y="28652"/>
                  <a:pt x="24480" y="27658"/>
                  <a:pt x="23845" y="26551"/>
                </a:cubicBezTo>
                <a:lnTo>
                  <a:pt x="21759" y="22933"/>
                </a:lnTo>
                <a:cubicBezTo>
                  <a:pt x="22366" y="22458"/>
                  <a:pt x="22920" y="21904"/>
                  <a:pt x="23422" y="21296"/>
                </a:cubicBezTo>
                <a:lnTo>
                  <a:pt x="27040" y="23356"/>
                </a:lnTo>
                <a:cubicBezTo>
                  <a:pt x="27251" y="23488"/>
                  <a:pt x="27488" y="23567"/>
                  <a:pt x="27726" y="23567"/>
                </a:cubicBezTo>
                <a:cubicBezTo>
                  <a:pt x="29152" y="23567"/>
                  <a:pt x="29654" y="21666"/>
                  <a:pt x="28439" y="20979"/>
                </a:cubicBezTo>
                <a:lnTo>
                  <a:pt x="24822" y="18893"/>
                </a:lnTo>
                <a:cubicBezTo>
                  <a:pt x="25112" y="18154"/>
                  <a:pt x="25297" y="17388"/>
                  <a:pt x="25429" y="16623"/>
                </a:cubicBezTo>
                <a:lnTo>
                  <a:pt x="29601" y="16623"/>
                </a:lnTo>
                <a:cubicBezTo>
                  <a:pt x="31423" y="16623"/>
                  <a:pt x="31423" y="13850"/>
                  <a:pt x="29601" y="13850"/>
                </a:cubicBezTo>
                <a:lnTo>
                  <a:pt x="25403" y="13850"/>
                </a:lnTo>
                <a:cubicBezTo>
                  <a:pt x="25297" y="13084"/>
                  <a:pt x="25086" y="12319"/>
                  <a:pt x="24795" y="11606"/>
                </a:cubicBezTo>
                <a:lnTo>
                  <a:pt x="28413" y="9520"/>
                </a:lnTo>
                <a:cubicBezTo>
                  <a:pt x="29771" y="8740"/>
                  <a:pt x="28988" y="6909"/>
                  <a:pt x="27744" y="6909"/>
                </a:cubicBezTo>
                <a:cubicBezTo>
                  <a:pt x="27513" y="6909"/>
                  <a:pt x="27265" y="6972"/>
                  <a:pt x="27013" y="7117"/>
                </a:cubicBezTo>
                <a:lnTo>
                  <a:pt x="23422" y="9203"/>
                </a:lnTo>
                <a:cubicBezTo>
                  <a:pt x="22920" y="8595"/>
                  <a:pt x="22366" y="8041"/>
                  <a:pt x="21759" y="7539"/>
                </a:cubicBezTo>
                <a:lnTo>
                  <a:pt x="23845" y="3948"/>
                </a:lnTo>
                <a:cubicBezTo>
                  <a:pt x="24479" y="2842"/>
                  <a:pt x="23545" y="1835"/>
                  <a:pt x="22597" y="1835"/>
                </a:cubicBezTo>
                <a:cubicBezTo>
                  <a:pt x="22166" y="1835"/>
                  <a:pt x="21731" y="2044"/>
                  <a:pt x="21442" y="2549"/>
                </a:cubicBezTo>
                <a:lnTo>
                  <a:pt x="19356" y="6166"/>
                </a:lnTo>
                <a:cubicBezTo>
                  <a:pt x="18643" y="5876"/>
                  <a:pt x="17877" y="5665"/>
                  <a:pt x="17111" y="5559"/>
                </a:cubicBezTo>
                <a:lnTo>
                  <a:pt x="17111" y="1387"/>
                </a:lnTo>
                <a:cubicBezTo>
                  <a:pt x="17111" y="463"/>
                  <a:pt x="16418" y="1"/>
                  <a:pt x="15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3" name="Google Shape;15707;p53">
            <a:extLst>
              <a:ext uri="{FF2B5EF4-FFF2-40B4-BE49-F238E27FC236}">
                <a16:creationId xmlns:a16="http://schemas.microsoft.com/office/drawing/2014/main" id="{E9832EA5-F0DF-0734-FDDA-BFB4F865C365}"/>
              </a:ext>
            </a:extLst>
          </p:cNvPr>
          <p:cNvGrpSpPr/>
          <p:nvPr/>
        </p:nvGrpSpPr>
        <p:grpSpPr>
          <a:xfrm>
            <a:off x="6153401" y="5591799"/>
            <a:ext cx="385340" cy="230907"/>
            <a:chOff x="949703" y="4079800"/>
            <a:chExt cx="499404" cy="299205"/>
          </a:xfrm>
        </p:grpSpPr>
        <p:sp>
          <p:nvSpPr>
            <p:cNvPr id="4" name="Google Shape;15708;p53">
              <a:extLst>
                <a:ext uri="{FF2B5EF4-FFF2-40B4-BE49-F238E27FC236}">
                  <a16:creationId xmlns:a16="http://schemas.microsoft.com/office/drawing/2014/main" id="{4B21D77A-5176-8B83-79B0-DBB347802409}"/>
                </a:ext>
              </a:extLst>
            </p:cNvPr>
            <p:cNvSpPr/>
            <p:nvPr/>
          </p:nvSpPr>
          <p:spPr>
            <a:xfrm>
              <a:off x="1023024" y="4079800"/>
              <a:ext cx="353936" cy="128771"/>
            </a:xfrm>
            <a:custGeom>
              <a:avLst/>
              <a:gdLst/>
              <a:ahLst/>
              <a:cxnLst/>
              <a:rect l="l" t="t" r="r" b="b"/>
              <a:pathLst>
                <a:path w="23580" h="8579" extrusionOk="0">
                  <a:moveTo>
                    <a:pt x="11751" y="1"/>
                  </a:moveTo>
                  <a:cubicBezTo>
                    <a:pt x="7156" y="1"/>
                    <a:pt x="2562" y="2410"/>
                    <a:pt x="238" y="7229"/>
                  </a:cubicBezTo>
                  <a:cubicBezTo>
                    <a:pt x="1" y="7704"/>
                    <a:pt x="212" y="8259"/>
                    <a:pt x="687" y="8497"/>
                  </a:cubicBezTo>
                  <a:cubicBezTo>
                    <a:pt x="793" y="8549"/>
                    <a:pt x="951" y="8576"/>
                    <a:pt x="1083" y="8576"/>
                  </a:cubicBezTo>
                  <a:cubicBezTo>
                    <a:pt x="1104" y="8577"/>
                    <a:pt x="1125" y="8578"/>
                    <a:pt x="1145" y="8578"/>
                  </a:cubicBezTo>
                  <a:cubicBezTo>
                    <a:pt x="1491" y="8578"/>
                    <a:pt x="1805" y="8372"/>
                    <a:pt x="1955" y="8048"/>
                  </a:cubicBezTo>
                  <a:cubicBezTo>
                    <a:pt x="3935" y="3942"/>
                    <a:pt x="7843" y="1889"/>
                    <a:pt x="11754" y="1889"/>
                  </a:cubicBezTo>
                  <a:cubicBezTo>
                    <a:pt x="15665" y="1889"/>
                    <a:pt x="19580" y="3942"/>
                    <a:pt x="21574" y="8048"/>
                  </a:cubicBezTo>
                  <a:cubicBezTo>
                    <a:pt x="21760" y="8402"/>
                    <a:pt x="22065" y="8551"/>
                    <a:pt x="22370" y="8551"/>
                  </a:cubicBezTo>
                  <a:cubicBezTo>
                    <a:pt x="22974" y="8551"/>
                    <a:pt x="23579" y="7966"/>
                    <a:pt x="23263" y="7229"/>
                  </a:cubicBezTo>
                  <a:cubicBezTo>
                    <a:pt x="20940" y="2410"/>
                    <a:pt x="16345" y="1"/>
                    <a:pt x="11751" y="1"/>
                  </a:cubicBezTo>
                  <a:close/>
                </a:path>
              </a:pathLst>
            </a:custGeom>
            <a:solidFill>
              <a:srgbClr val="FF6C6C"/>
            </a:solidFill>
            <a:ln>
              <a:noFill/>
            </a:ln>
          </p:spPr>
          <p:txBody>
            <a:bodyPr spcFirstLastPara="1" wrap="square" lIns="121900" tIns="121900" rIns="121900" bIns="121900" anchor="ctr" anchorCtr="0">
              <a:noAutofit/>
            </a:bodyPr>
            <a:lstStyle/>
            <a:p>
              <a:endParaRPr sz="2400"/>
            </a:p>
          </p:txBody>
        </p:sp>
        <p:sp>
          <p:nvSpPr>
            <p:cNvPr id="5" name="Google Shape;15709;p53">
              <a:extLst>
                <a:ext uri="{FF2B5EF4-FFF2-40B4-BE49-F238E27FC236}">
                  <a16:creationId xmlns:a16="http://schemas.microsoft.com/office/drawing/2014/main" id="{25E13983-4D2B-4B1A-DC8B-B53BD737680D}"/>
                </a:ext>
              </a:extLst>
            </p:cNvPr>
            <p:cNvSpPr/>
            <p:nvPr/>
          </p:nvSpPr>
          <p:spPr>
            <a:xfrm>
              <a:off x="1068488" y="4124093"/>
              <a:ext cx="262600" cy="90270"/>
            </a:xfrm>
            <a:custGeom>
              <a:avLst/>
              <a:gdLst/>
              <a:ahLst/>
              <a:cxnLst/>
              <a:rect l="l" t="t" r="r" b="b"/>
              <a:pathLst>
                <a:path w="17495" h="6014" extrusionOk="0">
                  <a:moveTo>
                    <a:pt x="8722" y="1"/>
                  </a:moveTo>
                  <a:cubicBezTo>
                    <a:pt x="5395" y="1"/>
                    <a:pt x="2279" y="1690"/>
                    <a:pt x="484" y="4489"/>
                  </a:cubicBezTo>
                  <a:cubicBezTo>
                    <a:pt x="1" y="5232"/>
                    <a:pt x="641" y="5962"/>
                    <a:pt x="1303" y="5962"/>
                  </a:cubicBezTo>
                  <a:cubicBezTo>
                    <a:pt x="1582" y="5962"/>
                    <a:pt x="1864" y="5832"/>
                    <a:pt x="2068" y="5519"/>
                  </a:cubicBezTo>
                  <a:cubicBezTo>
                    <a:pt x="3626" y="3103"/>
                    <a:pt x="6174" y="1895"/>
                    <a:pt x="8722" y="1895"/>
                  </a:cubicBezTo>
                  <a:cubicBezTo>
                    <a:pt x="11270" y="1895"/>
                    <a:pt x="13818" y="3103"/>
                    <a:pt x="15376" y="5519"/>
                  </a:cubicBezTo>
                  <a:cubicBezTo>
                    <a:pt x="15575" y="5870"/>
                    <a:pt x="15868" y="6014"/>
                    <a:pt x="16160" y="6014"/>
                  </a:cubicBezTo>
                  <a:cubicBezTo>
                    <a:pt x="16833" y="6014"/>
                    <a:pt x="17495" y="5245"/>
                    <a:pt x="16960" y="4489"/>
                  </a:cubicBezTo>
                  <a:cubicBezTo>
                    <a:pt x="15165" y="1690"/>
                    <a:pt x="12049" y="1"/>
                    <a:pt x="8722" y="1"/>
                  </a:cubicBezTo>
                  <a:close/>
                </a:path>
              </a:pathLst>
            </a:custGeom>
            <a:solidFill>
              <a:srgbClr val="EDCF54"/>
            </a:solidFill>
            <a:ln>
              <a:noFill/>
            </a:ln>
          </p:spPr>
          <p:txBody>
            <a:bodyPr spcFirstLastPara="1" wrap="square" lIns="121900" tIns="121900" rIns="121900" bIns="121900" anchor="ctr" anchorCtr="0">
              <a:noAutofit/>
            </a:bodyPr>
            <a:lstStyle/>
            <a:p>
              <a:endParaRPr sz="2400"/>
            </a:p>
          </p:txBody>
        </p:sp>
        <p:sp>
          <p:nvSpPr>
            <p:cNvPr id="6" name="Google Shape;15710;p53">
              <a:extLst>
                <a:ext uri="{FF2B5EF4-FFF2-40B4-BE49-F238E27FC236}">
                  <a16:creationId xmlns:a16="http://schemas.microsoft.com/office/drawing/2014/main" id="{65489206-F625-520D-877E-B10893C4E5AA}"/>
                </a:ext>
              </a:extLst>
            </p:cNvPr>
            <p:cNvSpPr/>
            <p:nvPr/>
          </p:nvSpPr>
          <p:spPr>
            <a:xfrm>
              <a:off x="1106658" y="4168777"/>
              <a:ext cx="188451" cy="72543"/>
            </a:xfrm>
            <a:custGeom>
              <a:avLst/>
              <a:gdLst/>
              <a:ahLst/>
              <a:cxnLst/>
              <a:rect l="l" t="t" r="r" b="b"/>
              <a:pathLst>
                <a:path w="12555" h="4833" extrusionOk="0">
                  <a:moveTo>
                    <a:pt x="6192" y="1"/>
                  </a:moveTo>
                  <a:cubicBezTo>
                    <a:pt x="3895" y="1"/>
                    <a:pt x="1598" y="1130"/>
                    <a:pt x="264" y="3387"/>
                  </a:cubicBezTo>
                  <a:cubicBezTo>
                    <a:pt x="0" y="3836"/>
                    <a:pt x="159" y="4417"/>
                    <a:pt x="607" y="4681"/>
                  </a:cubicBezTo>
                  <a:cubicBezTo>
                    <a:pt x="762" y="4772"/>
                    <a:pt x="933" y="4816"/>
                    <a:pt x="1101" y="4816"/>
                  </a:cubicBezTo>
                  <a:cubicBezTo>
                    <a:pt x="1420" y="4816"/>
                    <a:pt x="1728" y="4658"/>
                    <a:pt x="1901" y="4364"/>
                  </a:cubicBezTo>
                  <a:cubicBezTo>
                    <a:pt x="2865" y="2727"/>
                    <a:pt x="4529" y="1908"/>
                    <a:pt x="6192" y="1908"/>
                  </a:cubicBezTo>
                  <a:cubicBezTo>
                    <a:pt x="7856" y="1908"/>
                    <a:pt x="9519" y="2727"/>
                    <a:pt x="10483" y="4364"/>
                  </a:cubicBezTo>
                  <a:lnTo>
                    <a:pt x="10456" y="4338"/>
                  </a:lnTo>
                  <a:lnTo>
                    <a:pt x="10456" y="4338"/>
                  </a:lnTo>
                  <a:cubicBezTo>
                    <a:pt x="10664" y="4687"/>
                    <a:pt x="10969" y="4832"/>
                    <a:pt x="11270" y="4832"/>
                  </a:cubicBezTo>
                  <a:cubicBezTo>
                    <a:pt x="11923" y="4832"/>
                    <a:pt x="12554" y="4147"/>
                    <a:pt x="12120" y="3387"/>
                  </a:cubicBezTo>
                  <a:cubicBezTo>
                    <a:pt x="10787" y="1130"/>
                    <a:pt x="8489" y="1"/>
                    <a:pt x="6192" y="1"/>
                  </a:cubicBezTo>
                  <a:close/>
                </a:path>
              </a:pathLst>
            </a:custGeom>
            <a:solidFill>
              <a:srgbClr val="2FBA7E"/>
            </a:solidFill>
            <a:ln>
              <a:noFill/>
            </a:ln>
          </p:spPr>
          <p:txBody>
            <a:bodyPr spcFirstLastPara="1" wrap="square" lIns="121900" tIns="121900" rIns="121900" bIns="121900" anchor="ctr" anchorCtr="0">
              <a:noAutofit/>
            </a:bodyPr>
            <a:lstStyle/>
            <a:p>
              <a:endParaRPr sz="2400"/>
            </a:p>
          </p:txBody>
        </p:sp>
        <p:sp>
          <p:nvSpPr>
            <p:cNvPr id="7" name="Google Shape;15711;p53">
              <a:extLst>
                <a:ext uri="{FF2B5EF4-FFF2-40B4-BE49-F238E27FC236}">
                  <a16:creationId xmlns:a16="http://schemas.microsoft.com/office/drawing/2014/main" id="{63E7AA7F-1431-E0F8-424C-60291526F246}"/>
                </a:ext>
              </a:extLst>
            </p:cNvPr>
            <p:cNvSpPr/>
            <p:nvPr/>
          </p:nvSpPr>
          <p:spPr>
            <a:xfrm>
              <a:off x="949703" y="4221565"/>
              <a:ext cx="216414" cy="157440"/>
            </a:xfrm>
            <a:custGeom>
              <a:avLst/>
              <a:gdLst/>
              <a:ahLst/>
              <a:cxnLst/>
              <a:rect l="l" t="t" r="r" b="b"/>
              <a:pathLst>
                <a:path w="14418" h="10489" extrusionOk="0">
                  <a:moveTo>
                    <a:pt x="7031" y="1"/>
                  </a:moveTo>
                  <a:cubicBezTo>
                    <a:pt x="5069" y="1"/>
                    <a:pt x="3458" y="1540"/>
                    <a:pt x="3381" y="3514"/>
                  </a:cubicBezTo>
                  <a:cubicBezTo>
                    <a:pt x="1479" y="3593"/>
                    <a:pt x="1" y="5178"/>
                    <a:pt x="27" y="7079"/>
                  </a:cubicBezTo>
                  <a:cubicBezTo>
                    <a:pt x="80" y="8964"/>
                    <a:pt x="1637" y="10485"/>
                    <a:pt x="3517" y="10485"/>
                  </a:cubicBezTo>
                  <a:cubicBezTo>
                    <a:pt x="3533" y="10485"/>
                    <a:pt x="3549" y="10485"/>
                    <a:pt x="3565" y="10485"/>
                  </a:cubicBezTo>
                  <a:lnTo>
                    <a:pt x="11144" y="10485"/>
                  </a:lnTo>
                  <a:cubicBezTo>
                    <a:pt x="11191" y="10487"/>
                    <a:pt x="11238" y="10488"/>
                    <a:pt x="11284" y="10488"/>
                  </a:cubicBezTo>
                  <a:cubicBezTo>
                    <a:pt x="12992" y="10488"/>
                    <a:pt x="14418" y="9091"/>
                    <a:pt x="14418" y="7343"/>
                  </a:cubicBezTo>
                  <a:cubicBezTo>
                    <a:pt x="14418" y="5610"/>
                    <a:pt x="13016" y="4221"/>
                    <a:pt x="11328" y="4221"/>
                  </a:cubicBezTo>
                  <a:cubicBezTo>
                    <a:pt x="11267" y="4221"/>
                    <a:pt x="11205" y="4223"/>
                    <a:pt x="11144" y="4227"/>
                  </a:cubicBezTo>
                  <a:lnTo>
                    <a:pt x="11144" y="4201"/>
                  </a:lnTo>
                  <a:cubicBezTo>
                    <a:pt x="10985" y="4201"/>
                    <a:pt x="10827" y="4227"/>
                    <a:pt x="10668" y="4253"/>
                  </a:cubicBezTo>
                  <a:cubicBezTo>
                    <a:pt x="10721" y="4042"/>
                    <a:pt x="10721" y="3857"/>
                    <a:pt x="10721" y="3672"/>
                  </a:cubicBezTo>
                  <a:cubicBezTo>
                    <a:pt x="10721" y="1666"/>
                    <a:pt x="9137" y="29"/>
                    <a:pt x="7130" y="2"/>
                  </a:cubicBezTo>
                  <a:cubicBezTo>
                    <a:pt x="7097" y="1"/>
                    <a:pt x="7064" y="1"/>
                    <a:pt x="7031" y="1"/>
                  </a:cubicBezTo>
                  <a:close/>
                </a:path>
              </a:pathLst>
            </a:custGeom>
            <a:solidFill>
              <a:srgbClr val="BDCBD1"/>
            </a:solidFill>
            <a:ln>
              <a:noFill/>
            </a:ln>
          </p:spPr>
          <p:txBody>
            <a:bodyPr spcFirstLastPara="1" wrap="square" lIns="121900" tIns="121900" rIns="121900" bIns="121900" anchor="ctr" anchorCtr="0">
              <a:noAutofit/>
            </a:bodyPr>
            <a:lstStyle/>
            <a:p>
              <a:endParaRPr sz="2400"/>
            </a:p>
          </p:txBody>
        </p:sp>
        <p:sp>
          <p:nvSpPr>
            <p:cNvPr id="8" name="Google Shape;15712;p53">
              <a:extLst>
                <a:ext uri="{FF2B5EF4-FFF2-40B4-BE49-F238E27FC236}">
                  <a16:creationId xmlns:a16="http://schemas.microsoft.com/office/drawing/2014/main" id="{F05C0113-D162-5E4A-125D-C4B23A8838CF}"/>
                </a:ext>
              </a:extLst>
            </p:cNvPr>
            <p:cNvSpPr/>
            <p:nvPr/>
          </p:nvSpPr>
          <p:spPr>
            <a:xfrm>
              <a:off x="1237045" y="4221310"/>
              <a:ext cx="212061" cy="157635"/>
            </a:xfrm>
            <a:custGeom>
              <a:avLst/>
              <a:gdLst/>
              <a:ahLst/>
              <a:cxnLst/>
              <a:rect l="l" t="t" r="r" b="b"/>
              <a:pathLst>
                <a:path w="14128" h="10502" extrusionOk="0">
                  <a:moveTo>
                    <a:pt x="7080" y="1"/>
                  </a:moveTo>
                  <a:cubicBezTo>
                    <a:pt x="6957" y="1"/>
                    <a:pt x="6832" y="7"/>
                    <a:pt x="6707" y="19"/>
                  </a:cubicBezTo>
                  <a:cubicBezTo>
                    <a:pt x="4595" y="230"/>
                    <a:pt x="3116" y="2184"/>
                    <a:pt x="3459" y="4270"/>
                  </a:cubicBezTo>
                  <a:cubicBezTo>
                    <a:pt x="3301" y="4244"/>
                    <a:pt x="3143" y="4218"/>
                    <a:pt x="2984" y="4218"/>
                  </a:cubicBezTo>
                  <a:cubicBezTo>
                    <a:pt x="1321" y="4297"/>
                    <a:pt x="0" y="5696"/>
                    <a:pt x="0" y="7360"/>
                  </a:cubicBezTo>
                  <a:cubicBezTo>
                    <a:pt x="0" y="9050"/>
                    <a:pt x="1321" y="10423"/>
                    <a:pt x="2984" y="10502"/>
                  </a:cubicBezTo>
                  <a:lnTo>
                    <a:pt x="10562" y="10502"/>
                  </a:lnTo>
                  <a:cubicBezTo>
                    <a:pt x="12464" y="10502"/>
                    <a:pt x="14048" y="8997"/>
                    <a:pt x="14074" y="7096"/>
                  </a:cubicBezTo>
                  <a:cubicBezTo>
                    <a:pt x="14127" y="5195"/>
                    <a:pt x="12648" y="3610"/>
                    <a:pt x="10747" y="3531"/>
                  </a:cubicBezTo>
                  <a:cubicBezTo>
                    <a:pt x="10673" y="1544"/>
                    <a:pt x="9032" y="1"/>
                    <a:pt x="7080" y="1"/>
                  </a:cubicBezTo>
                  <a:close/>
                </a:path>
              </a:pathLst>
            </a:custGeom>
            <a:solidFill>
              <a:srgbClr val="BDCBD1"/>
            </a:solidFill>
            <a:ln>
              <a:noFill/>
            </a:ln>
          </p:spPr>
          <p:txBody>
            <a:bodyPr spcFirstLastPara="1" wrap="square" lIns="121900" tIns="121900" rIns="121900" bIns="121900" anchor="ctr" anchorCtr="0">
              <a:noAutofit/>
            </a:bodyPr>
            <a:lstStyle/>
            <a:p>
              <a:endParaRPr sz="2400"/>
            </a:p>
          </p:txBody>
        </p:sp>
      </p:grpSp>
      <p:grpSp>
        <p:nvGrpSpPr>
          <p:cNvPr id="9" name="Google Shape;15707;p53">
            <a:extLst>
              <a:ext uri="{FF2B5EF4-FFF2-40B4-BE49-F238E27FC236}">
                <a16:creationId xmlns:a16="http://schemas.microsoft.com/office/drawing/2014/main" id="{A88033EC-4E6E-3805-D254-8D52F6DE970B}"/>
              </a:ext>
            </a:extLst>
          </p:cNvPr>
          <p:cNvGrpSpPr/>
          <p:nvPr/>
        </p:nvGrpSpPr>
        <p:grpSpPr>
          <a:xfrm>
            <a:off x="6081837" y="5062957"/>
            <a:ext cx="385340" cy="230907"/>
            <a:chOff x="949703" y="4079800"/>
            <a:chExt cx="499404" cy="299205"/>
          </a:xfrm>
        </p:grpSpPr>
        <p:sp>
          <p:nvSpPr>
            <p:cNvPr id="10" name="Google Shape;15708;p53">
              <a:extLst>
                <a:ext uri="{FF2B5EF4-FFF2-40B4-BE49-F238E27FC236}">
                  <a16:creationId xmlns:a16="http://schemas.microsoft.com/office/drawing/2014/main" id="{AE739C86-D10B-85F4-19DF-19591237171D}"/>
                </a:ext>
              </a:extLst>
            </p:cNvPr>
            <p:cNvSpPr/>
            <p:nvPr/>
          </p:nvSpPr>
          <p:spPr>
            <a:xfrm>
              <a:off x="1023024" y="4079800"/>
              <a:ext cx="353936" cy="128771"/>
            </a:xfrm>
            <a:custGeom>
              <a:avLst/>
              <a:gdLst/>
              <a:ahLst/>
              <a:cxnLst/>
              <a:rect l="l" t="t" r="r" b="b"/>
              <a:pathLst>
                <a:path w="23580" h="8579" extrusionOk="0">
                  <a:moveTo>
                    <a:pt x="11751" y="1"/>
                  </a:moveTo>
                  <a:cubicBezTo>
                    <a:pt x="7156" y="1"/>
                    <a:pt x="2562" y="2410"/>
                    <a:pt x="238" y="7229"/>
                  </a:cubicBezTo>
                  <a:cubicBezTo>
                    <a:pt x="1" y="7704"/>
                    <a:pt x="212" y="8259"/>
                    <a:pt x="687" y="8497"/>
                  </a:cubicBezTo>
                  <a:cubicBezTo>
                    <a:pt x="793" y="8549"/>
                    <a:pt x="951" y="8576"/>
                    <a:pt x="1083" y="8576"/>
                  </a:cubicBezTo>
                  <a:cubicBezTo>
                    <a:pt x="1104" y="8577"/>
                    <a:pt x="1125" y="8578"/>
                    <a:pt x="1145" y="8578"/>
                  </a:cubicBezTo>
                  <a:cubicBezTo>
                    <a:pt x="1491" y="8578"/>
                    <a:pt x="1805" y="8372"/>
                    <a:pt x="1955" y="8048"/>
                  </a:cubicBezTo>
                  <a:cubicBezTo>
                    <a:pt x="3935" y="3942"/>
                    <a:pt x="7843" y="1889"/>
                    <a:pt x="11754" y="1889"/>
                  </a:cubicBezTo>
                  <a:cubicBezTo>
                    <a:pt x="15665" y="1889"/>
                    <a:pt x="19580" y="3942"/>
                    <a:pt x="21574" y="8048"/>
                  </a:cubicBezTo>
                  <a:cubicBezTo>
                    <a:pt x="21760" y="8402"/>
                    <a:pt x="22065" y="8551"/>
                    <a:pt x="22370" y="8551"/>
                  </a:cubicBezTo>
                  <a:cubicBezTo>
                    <a:pt x="22974" y="8551"/>
                    <a:pt x="23579" y="7966"/>
                    <a:pt x="23263" y="7229"/>
                  </a:cubicBezTo>
                  <a:cubicBezTo>
                    <a:pt x="20940" y="2410"/>
                    <a:pt x="16345" y="1"/>
                    <a:pt x="11751" y="1"/>
                  </a:cubicBezTo>
                  <a:close/>
                </a:path>
              </a:pathLst>
            </a:custGeom>
            <a:solidFill>
              <a:srgbClr val="FF6C6C"/>
            </a:solidFill>
            <a:ln>
              <a:noFill/>
            </a:ln>
          </p:spPr>
          <p:txBody>
            <a:bodyPr spcFirstLastPara="1" wrap="square" lIns="121900" tIns="121900" rIns="121900" bIns="121900" anchor="ctr" anchorCtr="0">
              <a:noAutofit/>
            </a:bodyPr>
            <a:lstStyle/>
            <a:p>
              <a:endParaRPr sz="2400"/>
            </a:p>
          </p:txBody>
        </p:sp>
        <p:sp>
          <p:nvSpPr>
            <p:cNvPr id="11" name="Google Shape;15709;p53">
              <a:extLst>
                <a:ext uri="{FF2B5EF4-FFF2-40B4-BE49-F238E27FC236}">
                  <a16:creationId xmlns:a16="http://schemas.microsoft.com/office/drawing/2014/main" id="{245F2841-978D-748E-094E-07FD5722B573}"/>
                </a:ext>
              </a:extLst>
            </p:cNvPr>
            <p:cNvSpPr/>
            <p:nvPr/>
          </p:nvSpPr>
          <p:spPr>
            <a:xfrm>
              <a:off x="1068488" y="4124093"/>
              <a:ext cx="262600" cy="90270"/>
            </a:xfrm>
            <a:custGeom>
              <a:avLst/>
              <a:gdLst/>
              <a:ahLst/>
              <a:cxnLst/>
              <a:rect l="l" t="t" r="r" b="b"/>
              <a:pathLst>
                <a:path w="17495" h="6014" extrusionOk="0">
                  <a:moveTo>
                    <a:pt x="8722" y="1"/>
                  </a:moveTo>
                  <a:cubicBezTo>
                    <a:pt x="5395" y="1"/>
                    <a:pt x="2279" y="1690"/>
                    <a:pt x="484" y="4489"/>
                  </a:cubicBezTo>
                  <a:cubicBezTo>
                    <a:pt x="1" y="5232"/>
                    <a:pt x="641" y="5962"/>
                    <a:pt x="1303" y="5962"/>
                  </a:cubicBezTo>
                  <a:cubicBezTo>
                    <a:pt x="1582" y="5962"/>
                    <a:pt x="1864" y="5832"/>
                    <a:pt x="2068" y="5519"/>
                  </a:cubicBezTo>
                  <a:cubicBezTo>
                    <a:pt x="3626" y="3103"/>
                    <a:pt x="6174" y="1895"/>
                    <a:pt x="8722" y="1895"/>
                  </a:cubicBezTo>
                  <a:cubicBezTo>
                    <a:pt x="11270" y="1895"/>
                    <a:pt x="13818" y="3103"/>
                    <a:pt x="15376" y="5519"/>
                  </a:cubicBezTo>
                  <a:cubicBezTo>
                    <a:pt x="15575" y="5870"/>
                    <a:pt x="15868" y="6014"/>
                    <a:pt x="16160" y="6014"/>
                  </a:cubicBezTo>
                  <a:cubicBezTo>
                    <a:pt x="16833" y="6014"/>
                    <a:pt x="17495" y="5245"/>
                    <a:pt x="16960" y="4489"/>
                  </a:cubicBezTo>
                  <a:cubicBezTo>
                    <a:pt x="15165" y="1690"/>
                    <a:pt x="12049" y="1"/>
                    <a:pt x="8722" y="1"/>
                  </a:cubicBezTo>
                  <a:close/>
                </a:path>
              </a:pathLst>
            </a:custGeom>
            <a:solidFill>
              <a:srgbClr val="EDCF54"/>
            </a:solidFill>
            <a:ln>
              <a:noFill/>
            </a:ln>
          </p:spPr>
          <p:txBody>
            <a:bodyPr spcFirstLastPara="1" wrap="square" lIns="121900" tIns="121900" rIns="121900" bIns="121900" anchor="ctr" anchorCtr="0">
              <a:noAutofit/>
            </a:bodyPr>
            <a:lstStyle/>
            <a:p>
              <a:endParaRPr sz="2400"/>
            </a:p>
          </p:txBody>
        </p:sp>
        <p:sp>
          <p:nvSpPr>
            <p:cNvPr id="12" name="Google Shape;15710;p53">
              <a:extLst>
                <a:ext uri="{FF2B5EF4-FFF2-40B4-BE49-F238E27FC236}">
                  <a16:creationId xmlns:a16="http://schemas.microsoft.com/office/drawing/2014/main" id="{FDF22473-EBE8-79A2-7322-B088FE55EEE3}"/>
                </a:ext>
              </a:extLst>
            </p:cNvPr>
            <p:cNvSpPr/>
            <p:nvPr/>
          </p:nvSpPr>
          <p:spPr>
            <a:xfrm>
              <a:off x="1106658" y="4168777"/>
              <a:ext cx="188451" cy="72543"/>
            </a:xfrm>
            <a:custGeom>
              <a:avLst/>
              <a:gdLst/>
              <a:ahLst/>
              <a:cxnLst/>
              <a:rect l="l" t="t" r="r" b="b"/>
              <a:pathLst>
                <a:path w="12555" h="4833" extrusionOk="0">
                  <a:moveTo>
                    <a:pt x="6192" y="1"/>
                  </a:moveTo>
                  <a:cubicBezTo>
                    <a:pt x="3895" y="1"/>
                    <a:pt x="1598" y="1130"/>
                    <a:pt x="264" y="3387"/>
                  </a:cubicBezTo>
                  <a:cubicBezTo>
                    <a:pt x="0" y="3836"/>
                    <a:pt x="159" y="4417"/>
                    <a:pt x="607" y="4681"/>
                  </a:cubicBezTo>
                  <a:cubicBezTo>
                    <a:pt x="762" y="4772"/>
                    <a:pt x="933" y="4816"/>
                    <a:pt x="1101" y="4816"/>
                  </a:cubicBezTo>
                  <a:cubicBezTo>
                    <a:pt x="1420" y="4816"/>
                    <a:pt x="1728" y="4658"/>
                    <a:pt x="1901" y="4364"/>
                  </a:cubicBezTo>
                  <a:cubicBezTo>
                    <a:pt x="2865" y="2727"/>
                    <a:pt x="4529" y="1908"/>
                    <a:pt x="6192" y="1908"/>
                  </a:cubicBezTo>
                  <a:cubicBezTo>
                    <a:pt x="7856" y="1908"/>
                    <a:pt x="9519" y="2727"/>
                    <a:pt x="10483" y="4364"/>
                  </a:cubicBezTo>
                  <a:lnTo>
                    <a:pt x="10456" y="4338"/>
                  </a:lnTo>
                  <a:lnTo>
                    <a:pt x="10456" y="4338"/>
                  </a:lnTo>
                  <a:cubicBezTo>
                    <a:pt x="10664" y="4687"/>
                    <a:pt x="10969" y="4832"/>
                    <a:pt x="11270" y="4832"/>
                  </a:cubicBezTo>
                  <a:cubicBezTo>
                    <a:pt x="11923" y="4832"/>
                    <a:pt x="12554" y="4147"/>
                    <a:pt x="12120" y="3387"/>
                  </a:cubicBezTo>
                  <a:cubicBezTo>
                    <a:pt x="10787" y="1130"/>
                    <a:pt x="8489" y="1"/>
                    <a:pt x="6192" y="1"/>
                  </a:cubicBezTo>
                  <a:close/>
                </a:path>
              </a:pathLst>
            </a:custGeom>
            <a:solidFill>
              <a:srgbClr val="2FBA7E"/>
            </a:solidFill>
            <a:ln>
              <a:noFill/>
            </a:ln>
          </p:spPr>
          <p:txBody>
            <a:bodyPr spcFirstLastPara="1" wrap="square" lIns="121900" tIns="121900" rIns="121900" bIns="121900" anchor="ctr" anchorCtr="0">
              <a:noAutofit/>
            </a:bodyPr>
            <a:lstStyle/>
            <a:p>
              <a:endParaRPr sz="2400"/>
            </a:p>
          </p:txBody>
        </p:sp>
        <p:sp>
          <p:nvSpPr>
            <p:cNvPr id="13" name="Google Shape;15711;p53">
              <a:extLst>
                <a:ext uri="{FF2B5EF4-FFF2-40B4-BE49-F238E27FC236}">
                  <a16:creationId xmlns:a16="http://schemas.microsoft.com/office/drawing/2014/main" id="{04713A07-5909-1091-7A56-EBF1D927E586}"/>
                </a:ext>
              </a:extLst>
            </p:cNvPr>
            <p:cNvSpPr/>
            <p:nvPr/>
          </p:nvSpPr>
          <p:spPr>
            <a:xfrm>
              <a:off x="949703" y="4221565"/>
              <a:ext cx="216414" cy="157440"/>
            </a:xfrm>
            <a:custGeom>
              <a:avLst/>
              <a:gdLst/>
              <a:ahLst/>
              <a:cxnLst/>
              <a:rect l="l" t="t" r="r" b="b"/>
              <a:pathLst>
                <a:path w="14418" h="10489" extrusionOk="0">
                  <a:moveTo>
                    <a:pt x="7031" y="1"/>
                  </a:moveTo>
                  <a:cubicBezTo>
                    <a:pt x="5069" y="1"/>
                    <a:pt x="3458" y="1540"/>
                    <a:pt x="3381" y="3514"/>
                  </a:cubicBezTo>
                  <a:cubicBezTo>
                    <a:pt x="1479" y="3593"/>
                    <a:pt x="1" y="5178"/>
                    <a:pt x="27" y="7079"/>
                  </a:cubicBezTo>
                  <a:cubicBezTo>
                    <a:pt x="80" y="8964"/>
                    <a:pt x="1637" y="10485"/>
                    <a:pt x="3517" y="10485"/>
                  </a:cubicBezTo>
                  <a:cubicBezTo>
                    <a:pt x="3533" y="10485"/>
                    <a:pt x="3549" y="10485"/>
                    <a:pt x="3565" y="10485"/>
                  </a:cubicBezTo>
                  <a:lnTo>
                    <a:pt x="11144" y="10485"/>
                  </a:lnTo>
                  <a:cubicBezTo>
                    <a:pt x="11191" y="10487"/>
                    <a:pt x="11238" y="10488"/>
                    <a:pt x="11284" y="10488"/>
                  </a:cubicBezTo>
                  <a:cubicBezTo>
                    <a:pt x="12992" y="10488"/>
                    <a:pt x="14418" y="9091"/>
                    <a:pt x="14418" y="7343"/>
                  </a:cubicBezTo>
                  <a:cubicBezTo>
                    <a:pt x="14418" y="5610"/>
                    <a:pt x="13016" y="4221"/>
                    <a:pt x="11328" y="4221"/>
                  </a:cubicBezTo>
                  <a:cubicBezTo>
                    <a:pt x="11267" y="4221"/>
                    <a:pt x="11205" y="4223"/>
                    <a:pt x="11144" y="4227"/>
                  </a:cubicBezTo>
                  <a:lnTo>
                    <a:pt x="11144" y="4201"/>
                  </a:lnTo>
                  <a:cubicBezTo>
                    <a:pt x="10985" y="4201"/>
                    <a:pt x="10827" y="4227"/>
                    <a:pt x="10668" y="4253"/>
                  </a:cubicBezTo>
                  <a:cubicBezTo>
                    <a:pt x="10721" y="4042"/>
                    <a:pt x="10721" y="3857"/>
                    <a:pt x="10721" y="3672"/>
                  </a:cubicBezTo>
                  <a:cubicBezTo>
                    <a:pt x="10721" y="1666"/>
                    <a:pt x="9137" y="29"/>
                    <a:pt x="7130" y="2"/>
                  </a:cubicBezTo>
                  <a:cubicBezTo>
                    <a:pt x="7097" y="1"/>
                    <a:pt x="7064" y="1"/>
                    <a:pt x="7031" y="1"/>
                  </a:cubicBezTo>
                  <a:close/>
                </a:path>
              </a:pathLst>
            </a:custGeom>
            <a:solidFill>
              <a:srgbClr val="BDCBD1"/>
            </a:solidFill>
            <a:ln>
              <a:noFill/>
            </a:ln>
          </p:spPr>
          <p:txBody>
            <a:bodyPr spcFirstLastPara="1" wrap="square" lIns="121900" tIns="121900" rIns="121900" bIns="121900" anchor="ctr" anchorCtr="0">
              <a:noAutofit/>
            </a:bodyPr>
            <a:lstStyle/>
            <a:p>
              <a:endParaRPr sz="2400"/>
            </a:p>
          </p:txBody>
        </p:sp>
        <p:sp>
          <p:nvSpPr>
            <p:cNvPr id="14" name="Google Shape;15712;p53">
              <a:extLst>
                <a:ext uri="{FF2B5EF4-FFF2-40B4-BE49-F238E27FC236}">
                  <a16:creationId xmlns:a16="http://schemas.microsoft.com/office/drawing/2014/main" id="{D630558F-024E-F79C-4D57-58F6FDBB0821}"/>
                </a:ext>
              </a:extLst>
            </p:cNvPr>
            <p:cNvSpPr/>
            <p:nvPr/>
          </p:nvSpPr>
          <p:spPr>
            <a:xfrm>
              <a:off x="1237045" y="4221310"/>
              <a:ext cx="212061" cy="157635"/>
            </a:xfrm>
            <a:custGeom>
              <a:avLst/>
              <a:gdLst/>
              <a:ahLst/>
              <a:cxnLst/>
              <a:rect l="l" t="t" r="r" b="b"/>
              <a:pathLst>
                <a:path w="14128" h="10502" extrusionOk="0">
                  <a:moveTo>
                    <a:pt x="7080" y="1"/>
                  </a:moveTo>
                  <a:cubicBezTo>
                    <a:pt x="6957" y="1"/>
                    <a:pt x="6832" y="7"/>
                    <a:pt x="6707" y="19"/>
                  </a:cubicBezTo>
                  <a:cubicBezTo>
                    <a:pt x="4595" y="230"/>
                    <a:pt x="3116" y="2184"/>
                    <a:pt x="3459" y="4270"/>
                  </a:cubicBezTo>
                  <a:cubicBezTo>
                    <a:pt x="3301" y="4244"/>
                    <a:pt x="3143" y="4218"/>
                    <a:pt x="2984" y="4218"/>
                  </a:cubicBezTo>
                  <a:cubicBezTo>
                    <a:pt x="1321" y="4297"/>
                    <a:pt x="0" y="5696"/>
                    <a:pt x="0" y="7360"/>
                  </a:cubicBezTo>
                  <a:cubicBezTo>
                    <a:pt x="0" y="9050"/>
                    <a:pt x="1321" y="10423"/>
                    <a:pt x="2984" y="10502"/>
                  </a:cubicBezTo>
                  <a:lnTo>
                    <a:pt x="10562" y="10502"/>
                  </a:lnTo>
                  <a:cubicBezTo>
                    <a:pt x="12464" y="10502"/>
                    <a:pt x="14048" y="8997"/>
                    <a:pt x="14074" y="7096"/>
                  </a:cubicBezTo>
                  <a:cubicBezTo>
                    <a:pt x="14127" y="5195"/>
                    <a:pt x="12648" y="3610"/>
                    <a:pt x="10747" y="3531"/>
                  </a:cubicBezTo>
                  <a:cubicBezTo>
                    <a:pt x="10673" y="1544"/>
                    <a:pt x="9032" y="1"/>
                    <a:pt x="7080" y="1"/>
                  </a:cubicBezTo>
                  <a:close/>
                </a:path>
              </a:pathLst>
            </a:custGeom>
            <a:solidFill>
              <a:srgbClr val="BDCBD1"/>
            </a:solidFill>
            <a:ln>
              <a:noFill/>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2B75E-A1A5-66D3-0EB1-3E67F5E1C060}"/>
              </a:ext>
            </a:extLst>
          </p:cNvPr>
          <p:cNvSpPr>
            <a:spLocks noGrp="1"/>
          </p:cNvSpPr>
          <p:nvPr>
            <p:ph type="title"/>
          </p:nvPr>
        </p:nvSpPr>
        <p:spPr/>
        <p:txBody>
          <a:bodyPr/>
          <a:lstStyle/>
          <a:p>
            <a:pPr algn="ctr"/>
            <a:r>
              <a:rPr lang="fr-FR" dirty="0"/>
              <a:t>Enquête IFOP février 2022</a:t>
            </a:r>
          </a:p>
        </p:txBody>
      </p:sp>
      <p:sp>
        <p:nvSpPr>
          <p:cNvPr id="3" name="ZoneTexte 2">
            <a:extLst>
              <a:ext uri="{FF2B5EF4-FFF2-40B4-BE49-F238E27FC236}">
                <a16:creationId xmlns:a16="http://schemas.microsoft.com/office/drawing/2014/main" id="{677C440C-D1A3-F962-08A8-3150AF8356D1}"/>
              </a:ext>
            </a:extLst>
          </p:cNvPr>
          <p:cNvSpPr txBox="1"/>
          <p:nvPr/>
        </p:nvSpPr>
        <p:spPr>
          <a:xfrm>
            <a:off x="838200" y="1937897"/>
            <a:ext cx="10320867" cy="1200329"/>
          </a:xfrm>
          <a:prstGeom prst="rect">
            <a:avLst/>
          </a:prstGeom>
          <a:noFill/>
        </p:spPr>
        <p:txBody>
          <a:bodyPr wrap="square" rtlCol="0">
            <a:spAutoFit/>
          </a:bodyPr>
          <a:lstStyle/>
          <a:p>
            <a:pPr algn="ctr"/>
            <a:r>
              <a:rPr lang="fr-FR" b="0" i="0" dirty="0">
                <a:solidFill>
                  <a:srgbClr val="292727"/>
                </a:solidFill>
                <a:effectLst/>
                <a:latin typeface="Aptos" panose="020B0004020202020204" pitchFamily="34" charset="0"/>
              </a:rPr>
              <a:t>Les Français favorables à la légalisation de la GPA en France, </a:t>
            </a:r>
          </a:p>
          <a:p>
            <a:pPr algn="ctr"/>
            <a:endParaRPr lang="fr-FR" dirty="0">
              <a:solidFill>
                <a:srgbClr val="292727"/>
              </a:solidFill>
              <a:latin typeface="Aptos" panose="020B0004020202020204" pitchFamily="34" charset="0"/>
            </a:endParaRPr>
          </a:p>
          <a:p>
            <a:pPr marL="285750" indent="-285750" algn="ctr">
              <a:buFont typeface="Wingdings" panose="05000000000000000000" pitchFamily="2" charset="2"/>
              <a:buChar char="§"/>
            </a:pPr>
            <a:r>
              <a:rPr lang="fr-FR" b="0" i="0" dirty="0">
                <a:solidFill>
                  <a:srgbClr val="292727"/>
                </a:solidFill>
                <a:effectLst/>
                <a:latin typeface="Aptos" panose="020B0004020202020204" pitchFamily="34" charset="0"/>
              </a:rPr>
              <a:t>pour les couples hétérosexuels (75%) </a:t>
            </a:r>
          </a:p>
          <a:p>
            <a:pPr marL="285750" indent="-285750" algn="ctr">
              <a:buFont typeface="Wingdings" panose="05000000000000000000" pitchFamily="2" charset="2"/>
              <a:buChar char="§"/>
            </a:pPr>
            <a:r>
              <a:rPr lang="fr-FR" dirty="0">
                <a:solidFill>
                  <a:srgbClr val="292727"/>
                </a:solidFill>
                <a:latin typeface="Aptos" panose="020B0004020202020204" pitchFamily="34" charset="0"/>
              </a:rPr>
              <a:t>pour</a:t>
            </a:r>
            <a:r>
              <a:rPr lang="fr-FR" b="0" i="0" dirty="0">
                <a:solidFill>
                  <a:srgbClr val="292727"/>
                </a:solidFill>
                <a:effectLst/>
                <a:latin typeface="Aptos" panose="020B0004020202020204" pitchFamily="34" charset="0"/>
              </a:rPr>
              <a:t> les couples homosexuels (59%)</a:t>
            </a:r>
            <a:endParaRPr lang="fr-FR" dirty="0">
              <a:latin typeface="Aptos" panose="020B0004020202020204" pitchFamily="34" charset="0"/>
            </a:endParaRPr>
          </a:p>
        </p:txBody>
      </p:sp>
    </p:spTree>
    <p:extLst>
      <p:ext uri="{BB962C8B-B14F-4D97-AF65-F5344CB8AC3E}">
        <p14:creationId xmlns:p14="http://schemas.microsoft.com/office/powerpoint/2010/main" val="103886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BCABE-4F1E-1F40-5019-00C696F9E1D1}"/>
              </a:ext>
            </a:extLst>
          </p:cNvPr>
          <p:cNvSpPr>
            <a:spLocks noGrp="1"/>
          </p:cNvSpPr>
          <p:nvPr>
            <p:ph type="title"/>
          </p:nvPr>
        </p:nvSpPr>
        <p:spPr/>
        <p:txBody>
          <a:bodyPr>
            <a:normAutofit/>
          </a:bodyPr>
          <a:lstStyle/>
          <a:p>
            <a:r>
              <a:rPr lang="fr-FR" sz="1200" b="1" dirty="0"/>
              <a:t>Quel est le problème rencontré en France par les enfants nés suite à une GPA</a:t>
            </a:r>
          </a:p>
        </p:txBody>
      </p:sp>
      <p:sp>
        <p:nvSpPr>
          <p:cNvPr id="3" name="Espace réservé du contenu 2">
            <a:extLst>
              <a:ext uri="{FF2B5EF4-FFF2-40B4-BE49-F238E27FC236}">
                <a16:creationId xmlns:a16="http://schemas.microsoft.com/office/drawing/2014/main" id="{D44EC2FD-6F85-3571-7C58-C13902B31216}"/>
              </a:ext>
            </a:extLst>
          </p:cNvPr>
          <p:cNvSpPr>
            <a:spLocks noGrp="1"/>
          </p:cNvSpPr>
          <p:nvPr>
            <p:ph idx="1"/>
          </p:nvPr>
        </p:nvSpPr>
        <p:spPr/>
        <p:txBody>
          <a:bodyPr/>
          <a:lstStyle/>
          <a:p>
            <a:pPr marL="0" indent="0" algn="ctr">
              <a:buNone/>
            </a:pPr>
            <a:endParaRPr lang="fr-FR" dirty="0"/>
          </a:p>
          <a:p>
            <a:pPr marL="0" indent="0" algn="ctr">
              <a:buNone/>
            </a:pPr>
            <a:r>
              <a:rPr lang="fr-FR" dirty="0"/>
              <a:t>La reconnaissance de leur identité, telle qu’établie dans le pays de naissance et notamment de </a:t>
            </a:r>
            <a:r>
              <a:rPr lang="fr-FR" dirty="0">
                <a:solidFill>
                  <a:srgbClr val="FF0000"/>
                </a:solidFill>
              </a:rPr>
              <a:t>leur filiation</a:t>
            </a:r>
            <a:r>
              <a:rPr lang="fr-FR" dirty="0"/>
              <a:t>, donc parfois de </a:t>
            </a:r>
            <a:r>
              <a:rPr lang="fr-FR" dirty="0">
                <a:solidFill>
                  <a:srgbClr val="FF0000"/>
                </a:solidFill>
              </a:rPr>
              <a:t>leur nationalité</a:t>
            </a:r>
          </a:p>
          <a:p>
            <a:pPr marL="0" indent="0" algn="ctr">
              <a:buNone/>
            </a:pPr>
            <a:endParaRPr lang="fr-FR" dirty="0">
              <a:solidFill>
                <a:srgbClr val="FF0000"/>
              </a:solidFill>
            </a:endParaRPr>
          </a:p>
          <a:p>
            <a:pPr marL="0" indent="0">
              <a:buNone/>
            </a:pPr>
            <a:r>
              <a:rPr lang="fr-FR" dirty="0">
                <a:solidFill>
                  <a:srgbClr val="FF0000"/>
                </a:solidFill>
              </a:rPr>
              <a:t>                 De quelle manière ? </a:t>
            </a:r>
          </a:p>
          <a:p>
            <a:pPr marL="0" indent="0">
              <a:buNone/>
            </a:pPr>
            <a:endParaRPr lang="fr-FR" dirty="0">
              <a:solidFill>
                <a:srgbClr val="FF0000"/>
              </a:solidFill>
            </a:endParaRPr>
          </a:p>
          <a:p>
            <a:pPr marL="0" indent="0" algn="ctr">
              <a:buNone/>
            </a:pPr>
            <a:r>
              <a:rPr lang="fr-FR" dirty="0"/>
              <a:t>Par le refus de la transcription des actes étrangers de naissance sur les registres français de l’état civil</a:t>
            </a:r>
          </a:p>
          <a:p>
            <a:pPr marL="514350" indent="-514350">
              <a:buFont typeface="+mj-lt"/>
              <a:buAutoNum type="arabicPeriod"/>
            </a:pPr>
            <a:endParaRPr lang="fr-FR" dirty="0"/>
          </a:p>
          <a:p>
            <a:pPr marL="514350" indent="-514350">
              <a:buFont typeface="+mj-lt"/>
              <a:buAutoNum type="arabicPeriod"/>
            </a:pPr>
            <a:endParaRPr lang="fr-FR" dirty="0"/>
          </a:p>
        </p:txBody>
      </p:sp>
      <p:sp>
        <p:nvSpPr>
          <p:cNvPr id="4" name="Flèche : droite 3">
            <a:extLst>
              <a:ext uri="{FF2B5EF4-FFF2-40B4-BE49-F238E27FC236}">
                <a16:creationId xmlns:a16="http://schemas.microsoft.com/office/drawing/2014/main" id="{517E8510-10DC-5145-993C-60C967753716}"/>
              </a:ext>
            </a:extLst>
          </p:cNvPr>
          <p:cNvSpPr/>
          <p:nvPr/>
        </p:nvSpPr>
        <p:spPr>
          <a:xfrm>
            <a:off x="1032933" y="3683000"/>
            <a:ext cx="1092200" cy="55033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705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A4AD3A-D6D8-2D26-F1B1-3022B04BFE43}"/>
              </a:ext>
            </a:extLst>
          </p:cNvPr>
          <p:cNvSpPr>
            <a:spLocks noGrp="1"/>
          </p:cNvSpPr>
          <p:nvPr>
            <p:ph type="title"/>
          </p:nvPr>
        </p:nvSpPr>
        <p:spPr/>
        <p:txBody>
          <a:bodyPr/>
          <a:lstStyle/>
          <a:p>
            <a:r>
              <a:rPr lang="fr-FR" dirty="0"/>
              <a:t>Mais qu’est-ce que la filiation ?</a:t>
            </a:r>
          </a:p>
        </p:txBody>
      </p:sp>
      <p:graphicFrame>
        <p:nvGraphicFramePr>
          <p:cNvPr id="4" name="Diagramme 3">
            <a:extLst>
              <a:ext uri="{FF2B5EF4-FFF2-40B4-BE49-F238E27FC236}">
                <a16:creationId xmlns:a16="http://schemas.microsoft.com/office/drawing/2014/main" id="{80B67B7B-EDCF-01F7-F1B8-3509472D5F34}"/>
              </a:ext>
            </a:extLst>
          </p:cNvPr>
          <p:cNvGraphicFramePr/>
          <p:nvPr>
            <p:extLst>
              <p:ext uri="{D42A27DB-BD31-4B8C-83A1-F6EECF244321}">
                <p14:modId xmlns:p14="http://schemas.microsoft.com/office/powerpoint/2010/main" val="1939792011"/>
              </p:ext>
            </p:extLst>
          </p:nvPr>
        </p:nvGraphicFramePr>
        <p:xfrm>
          <a:off x="2480734" y="1329267"/>
          <a:ext cx="6273120" cy="4047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a:extLst>
              <a:ext uri="{FF2B5EF4-FFF2-40B4-BE49-F238E27FC236}">
                <a16:creationId xmlns:a16="http://schemas.microsoft.com/office/drawing/2014/main" id="{A0F1D666-56BE-D8CB-9B1D-B885F8ABCA34}"/>
              </a:ext>
            </a:extLst>
          </p:cNvPr>
          <p:cNvGraphicFramePr/>
          <p:nvPr>
            <p:extLst>
              <p:ext uri="{D42A27DB-BD31-4B8C-83A1-F6EECF244321}">
                <p14:modId xmlns:p14="http://schemas.microsoft.com/office/powerpoint/2010/main" val="3477954890"/>
              </p:ext>
            </p:extLst>
          </p:nvPr>
        </p:nvGraphicFramePr>
        <p:xfrm>
          <a:off x="9042400" y="2133601"/>
          <a:ext cx="1752599" cy="243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Connecteur droit avec flèche 8">
            <a:extLst>
              <a:ext uri="{FF2B5EF4-FFF2-40B4-BE49-F238E27FC236}">
                <a16:creationId xmlns:a16="http://schemas.microsoft.com/office/drawing/2014/main" id="{D64C35D7-D01A-4B00-07C5-D6874B3EEA5E}"/>
              </a:ext>
            </a:extLst>
          </p:cNvPr>
          <p:cNvCxnSpPr>
            <a:cxnSpLocks/>
          </p:cNvCxnSpPr>
          <p:nvPr/>
        </p:nvCxnSpPr>
        <p:spPr>
          <a:xfrm flipV="1">
            <a:off x="8043333" y="3191435"/>
            <a:ext cx="1151467" cy="8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259E34C0-AC0E-46CE-310D-4552D5B9FAA6}"/>
              </a:ext>
            </a:extLst>
          </p:cNvPr>
          <p:cNvCxnSpPr>
            <a:cxnSpLocks/>
          </p:cNvCxnSpPr>
          <p:nvPr/>
        </p:nvCxnSpPr>
        <p:spPr>
          <a:xfrm>
            <a:off x="7960659" y="3276600"/>
            <a:ext cx="1268008"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7A062063-DF08-50C8-117D-33C38C8DB997}"/>
              </a:ext>
            </a:extLst>
          </p:cNvPr>
          <p:cNvCxnSpPr>
            <a:cxnSpLocks/>
          </p:cNvCxnSpPr>
          <p:nvPr/>
        </p:nvCxnSpPr>
        <p:spPr>
          <a:xfrm>
            <a:off x="7960659" y="3276600"/>
            <a:ext cx="1234141" cy="470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4D1CE945-9FB3-D1F9-63F0-2F2AA99C3F22}"/>
              </a:ext>
            </a:extLst>
          </p:cNvPr>
          <p:cNvCxnSpPr/>
          <p:nvPr/>
        </p:nvCxnSpPr>
        <p:spPr>
          <a:xfrm flipV="1">
            <a:off x="7960659" y="2958353"/>
            <a:ext cx="1268008" cy="318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85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6EC04-0F56-9ECD-D17D-CE730318E079}"/>
              </a:ext>
            </a:extLst>
          </p:cNvPr>
          <p:cNvSpPr>
            <a:spLocks noGrp="1"/>
          </p:cNvSpPr>
          <p:nvPr>
            <p:ph type="title"/>
          </p:nvPr>
        </p:nvSpPr>
        <p:spPr/>
        <p:txBody>
          <a:bodyPr>
            <a:normAutofit/>
          </a:bodyPr>
          <a:lstStyle/>
          <a:p>
            <a:r>
              <a:rPr lang="fr-FR" sz="2800" dirty="0"/>
              <a:t>Mais si je ne suis pas parent légal…</a:t>
            </a:r>
          </a:p>
        </p:txBody>
      </p:sp>
      <p:sp>
        <p:nvSpPr>
          <p:cNvPr id="3" name="Espace réservé du contenu 2">
            <a:extLst>
              <a:ext uri="{FF2B5EF4-FFF2-40B4-BE49-F238E27FC236}">
                <a16:creationId xmlns:a16="http://schemas.microsoft.com/office/drawing/2014/main" id="{065AE5EE-1A2B-6507-786B-BEE65AD2B47B}"/>
              </a:ext>
            </a:extLst>
          </p:cNvPr>
          <p:cNvSpPr>
            <a:spLocks noGrp="1"/>
          </p:cNvSpPr>
          <p:nvPr>
            <p:ph idx="1"/>
          </p:nvPr>
        </p:nvSpPr>
        <p:spPr/>
        <p:txBody>
          <a:bodyPr>
            <a:normAutofit lnSpcReduction="10000"/>
          </a:bodyPr>
          <a:lstStyle/>
          <a:p>
            <a:pPr marL="514350" indent="-514350">
              <a:buFont typeface="+mj-lt"/>
              <a:buAutoNum type="arabicPeriod"/>
            </a:pPr>
            <a:r>
              <a:rPr lang="fr-FR" dirty="0"/>
              <a:t>Je ne peux prendre aucune décision sur mon enfant, ne peux pas participer à sa vie scolaire, n’ai aucun droit à l’éducation ni à sa protection;</a:t>
            </a:r>
          </a:p>
          <a:p>
            <a:pPr marL="514350" indent="-514350">
              <a:buFont typeface="+mj-lt"/>
              <a:buAutoNum type="arabicPeriod"/>
            </a:pPr>
            <a:r>
              <a:rPr lang="fr-FR" dirty="0"/>
              <a:t>Je ne peux pas lui transmettre mon nom</a:t>
            </a:r>
          </a:p>
          <a:p>
            <a:pPr marL="514350" indent="-514350">
              <a:buFont typeface="+mj-lt"/>
              <a:buAutoNum type="arabicPeriod"/>
            </a:pPr>
            <a:r>
              <a:rPr lang="fr-FR" dirty="0"/>
              <a:t>Ni l’inscrire dans ma généalogie, lui donner une place dans ma famille. Je ne peux pas lui transmettre mon patrimoine dans des conditions favorables.</a:t>
            </a:r>
          </a:p>
          <a:p>
            <a:pPr marL="514350" indent="-514350">
              <a:buFont typeface="+mj-lt"/>
              <a:buAutoNum type="arabicPeriod"/>
            </a:pPr>
            <a:r>
              <a:rPr lang="fr-FR" dirty="0"/>
              <a:t>Les droits sociaux pour rester auprès de mon enfant et pour l’éduquer durant sa prime enfance ne me sont pas accordés</a:t>
            </a:r>
          </a:p>
          <a:p>
            <a:pPr marL="514350" indent="-514350">
              <a:buFont typeface="+mj-lt"/>
              <a:buAutoNum type="arabicPeriod"/>
            </a:pPr>
            <a:r>
              <a:rPr lang="fr-FR" dirty="0"/>
              <a:t>En cas de séparation avec le parent légal, le maintien du lien avec l’enfant n’est absolument pas acquis.</a:t>
            </a:r>
          </a:p>
          <a:p>
            <a:pPr marL="514350" indent="-514350">
              <a:buFont typeface="+mj-lt"/>
              <a:buAutoNum type="arabicPeriod"/>
            </a:pPr>
            <a:endParaRPr lang="fr-FR" dirty="0"/>
          </a:p>
        </p:txBody>
      </p:sp>
    </p:spTree>
    <p:extLst>
      <p:ext uri="{BB962C8B-B14F-4D97-AF65-F5344CB8AC3E}">
        <p14:creationId xmlns:p14="http://schemas.microsoft.com/office/powerpoint/2010/main" val="61686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8D52D27-94D9-6AA4-0769-145FF15BC860}"/>
              </a:ext>
            </a:extLst>
          </p:cNvPr>
          <p:cNvSpPr txBox="1"/>
          <p:nvPr/>
        </p:nvSpPr>
        <p:spPr>
          <a:xfrm>
            <a:off x="2404533" y="431800"/>
            <a:ext cx="7128934" cy="369332"/>
          </a:xfrm>
          <a:prstGeom prst="rect">
            <a:avLst/>
          </a:prstGeom>
          <a:noFill/>
        </p:spPr>
        <p:txBody>
          <a:bodyPr wrap="square" rtlCol="0">
            <a:spAutoFit/>
          </a:bodyPr>
          <a:lstStyle/>
          <a:p>
            <a:pPr algn="ctr"/>
            <a:r>
              <a:rPr lang="fr-FR" dirty="0">
                <a:solidFill>
                  <a:schemeClr val="accent2">
                    <a:lumMod val="50000"/>
                  </a:schemeClr>
                </a:solidFill>
              </a:rPr>
              <a:t>Les jurisprudences française et européenne en matière de GPA</a:t>
            </a:r>
          </a:p>
        </p:txBody>
      </p:sp>
      <p:sp>
        <p:nvSpPr>
          <p:cNvPr id="8" name="ZoneTexte 7">
            <a:extLst>
              <a:ext uri="{FF2B5EF4-FFF2-40B4-BE49-F238E27FC236}">
                <a16:creationId xmlns:a16="http://schemas.microsoft.com/office/drawing/2014/main" id="{B61143EB-A051-C415-3B1C-482EA4F65E35}"/>
              </a:ext>
            </a:extLst>
          </p:cNvPr>
          <p:cNvSpPr txBox="1"/>
          <p:nvPr/>
        </p:nvSpPr>
        <p:spPr>
          <a:xfrm>
            <a:off x="1930401" y="801132"/>
            <a:ext cx="8720392" cy="4832092"/>
          </a:xfrm>
          <a:prstGeom prst="rect">
            <a:avLst/>
          </a:prstGeom>
          <a:noFill/>
        </p:spPr>
        <p:txBody>
          <a:bodyPr wrap="square">
            <a:spAutoFit/>
          </a:bodyPr>
          <a:lstStyle/>
          <a:p>
            <a:pPr marL="0" indent="0" algn="just" defTabSz="914400">
              <a:lnSpc>
                <a:spcPct val="100000"/>
              </a:lnSpc>
              <a:spcBef>
                <a:spcPts val="0"/>
              </a:spcBef>
              <a:spcAft>
                <a:spcPts val="0"/>
              </a:spcAft>
              <a:buNone/>
              <a:defRPr/>
            </a:pPr>
            <a:endParaRPr lang="fr-FR" sz="1100" dirty="0">
              <a:latin typeface="Times New Roman" panose="02020603050405020304" pitchFamily="18" charset="0"/>
              <a:cs typeface="Times New Roman" panose="02020603050405020304" pitchFamily="18" charset="0"/>
            </a:endParaRPr>
          </a:p>
          <a:p>
            <a:pPr marL="0" indent="0" algn="just" defTabSz="914400">
              <a:lnSpc>
                <a:spcPct val="100000"/>
              </a:lnSpc>
              <a:spcBef>
                <a:spcPts val="0"/>
              </a:spcBef>
              <a:spcAft>
                <a:spcPts val="0"/>
              </a:spcAft>
              <a:buNone/>
              <a:defRPr/>
            </a:pPr>
            <a:r>
              <a:rPr lang="fr-FR" sz="1100" dirty="0">
                <a:highlight>
                  <a:srgbClr val="F5A427"/>
                </a:highlight>
                <a:ea typeface="Times New Roman" panose="02020603050405020304" pitchFamily="18" charset="0"/>
                <a:cs typeface="Times New Roman" panose="02020603050405020304" pitchFamily="18" charset="0"/>
              </a:rPr>
              <a:t>2011 - 2013 </a:t>
            </a:r>
            <a:r>
              <a:rPr lang="fr-FR" sz="1100" b="1" dirty="0">
                <a:solidFill>
                  <a:srgbClr val="FF0000"/>
                </a:solidFill>
                <a:cs typeface="Times New Roman" panose="02020603050405020304" pitchFamily="18" charset="0"/>
              </a:rPr>
              <a:t>deux arrêts de la cour de cassation du 6 avril 2011 et du 13 septembre 2013 </a:t>
            </a:r>
            <a:r>
              <a:rPr lang="fr-FR" sz="1100" dirty="0">
                <a:ea typeface="Times New Roman" panose="02020603050405020304" pitchFamily="18" charset="0"/>
                <a:cs typeface="Times New Roman" panose="02020603050405020304" pitchFamily="18" charset="0"/>
              </a:rPr>
              <a:t>: REFUS DE TRANSCRIPTION : en raison de la fraude à la loi pour le père et  de l’indisponibilité de l’état des personnes pour la mère d’intention, principes essentiels de l’ordre public français.</a:t>
            </a:r>
          </a:p>
          <a:p>
            <a:pPr marL="0" indent="0" algn="just" defTabSz="914400">
              <a:lnSpc>
                <a:spcPct val="100000"/>
              </a:lnSpc>
              <a:spcBef>
                <a:spcPts val="0"/>
              </a:spcBef>
              <a:spcAft>
                <a:spcPts val="0"/>
              </a:spcAft>
              <a:buNone/>
              <a:defRPr/>
            </a:pPr>
            <a:endParaRPr lang="fr-FR" sz="1100" dirty="0">
              <a:ea typeface="Times New Roman" panose="02020603050405020304" pitchFamily="18" charset="0"/>
              <a:cs typeface="Times New Roman" panose="02020603050405020304" pitchFamily="18" charset="0"/>
            </a:endParaRPr>
          </a:p>
          <a:p>
            <a:pPr marL="0" indent="0" algn="just">
              <a:spcAft>
                <a:spcPts val="0"/>
              </a:spcAft>
              <a:buNone/>
            </a:pPr>
            <a:r>
              <a:rPr lang="fr-FR" sz="1100" dirty="0">
                <a:highlight>
                  <a:srgbClr val="F5A427"/>
                </a:highlight>
                <a:cs typeface="Times New Roman" panose="02020603050405020304" pitchFamily="18" charset="0"/>
              </a:rPr>
              <a:t>2014 : </a:t>
            </a:r>
            <a:r>
              <a:rPr lang="fr-FR" sz="1100" b="1" dirty="0">
                <a:solidFill>
                  <a:srgbClr val="FF0000"/>
                </a:solidFill>
                <a:cs typeface="Times New Roman" panose="02020603050405020304" pitchFamily="18" charset="0"/>
              </a:rPr>
              <a:t>CEDH, 26 juin 2014, n° 65192/11, </a:t>
            </a:r>
            <a:r>
              <a:rPr lang="fr-FR" sz="1100" b="1" dirty="0" err="1">
                <a:solidFill>
                  <a:srgbClr val="FF0000"/>
                </a:solidFill>
                <a:cs typeface="Times New Roman" panose="02020603050405020304" pitchFamily="18" charset="0"/>
              </a:rPr>
              <a:t>Menesson</a:t>
            </a:r>
            <a:r>
              <a:rPr lang="fr-FR" sz="1100" b="1" dirty="0">
                <a:solidFill>
                  <a:srgbClr val="FF0000"/>
                </a:solidFill>
                <a:cs typeface="Times New Roman" panose="02020603050405020304" pitchFamily="18" charset="0"/>
              </a:rPr>
              <a:t> c/ France </a:t>
            </a:r>
            <a:r>
              <a:rPr lang="fr-FR" sz="1100" dirty="0">
                <a:ea typeface="Times New Roman" panose="02020603050405020304" pitchFamily="18" charset="0"/>
                <a:cs typeface="Times New Roman" panose="02020603050405020304" pitchFamily="18" charset="0"/>
              </a:rPr>
              <a:t>; Condamnation de la France pour la violation du droit au respect de la vie privée de l’enfant qui inclut le droit à son identité et le droit à la reconnaissance juridique de son lien biologique . </a:t>
            </a:r>
          </a:p>
          <a:p>
            <a:pPr marL="0" indent="0" algn="just">
              <a:spcAft>
                <a:spcPts val="0"/>
              </a:spcAft>
              <a:buNone/>
            </a:pPr>
            <a:r>
              <a:rPr lang="fr-FR" sz="1100" dirty="0">
                <a:highlight>
                  <a:srgbClr val="F5A427"/>
                </a:highlight>
                <a:ea typeface="Times New Roman" panose="02020603050405020304" pitchFamily="18" charset="0"/>
                <a:cs typeface="Times New Roman" panose="02020603050405020304" pitchFamily="18" charset="0"/>
              </a:rPr>
              <a:t>2015 : </a:t>
            </a:r>
            <a:r>
              <a:rPr lang="fr-FR" sz="1100" dirty="0">
                <a:ea typeface="Times New Roman" panose="02020603050405020304" pitchFamily="18" charset="0"/>
                <a:cs typeface="Times New Roman" panose="02020603050405020304" pitchFamily="18" charset="0"/>
              </a:rPr>
              <a:t>Revirement de la Cour de cassation (</a:t>
            </a:r>
            <a:r>
              <a:rPr lang="fr-FR" sz="1100" b="1" dirty="0">
                <a:solidFill>
                  <a:srgbClr val="FF0000"/>
                </a:solidFill>
                <a:cs typeface="Times New Roman" panose="02020603050405020304" pitchFamily="18" charset="0"/>
              </a:rPr>
              <a:t>Cass. </a:t>
            </a:r>
            <a:r>
              <a:rPr lang="fr-FR" sz="1100" b="1" dirty="0" err="1">
                <a:solidFill>
                  <a:srgbClr val="FF0000"/>
                </a:solidFill>
                <a:cs typeface="Times New Roman" panose="02020603050405020304" pitchFamily="18" charset="0"/>
              </a:rPr>
              <a:t>ass</a:t>
            </a:r>
            <a:r>
              <a:rPr lang="fr-FR" sz="1100" b="1" dirty="0">
                <a:solidFill>
                  <a:srgbClr val="FF0000"/>
                </a:solidFill>
                <a:cs typeface="Times New Roman" panose="02020603050405020304" pitchFamily="18" charset="0"/>
              </a:rPr>
              <a:t>. </a:t>
            </a:r>
            <a:r>
              <a:rPr lang="fr-FR" sz="1100" b="1" dirty="0" err="1">
                <a:solidFill>
                  <a:srgbClr val="FF0000"/>
                </a:solidFill>
                <a:cs typeface="Times New Roman" panose="02020603050405020304" pitchFamily="18" charset="0"/>
              </a:rPr>
              <a:t>plénière</a:t>
            </a:r>
            <a:r>
              <a:rPr lang="fr-FR" sz="1100" b="1" dirty="0">
                <a:solidFill>
                  <a:srgbClr val="FF0000"/>
                </a:solidFill>
                <a:cs typeface="Times New Roman" panose="02020603050405020304" pitchFamily="18" charset="0"/>
              </a:rPr>
              <a:t>, 3 juillet 2015, n° 14-21.323 et 15-50.002</a:t>
            </a:r>
            <a:r>
              <a:rPr lang="fr-FR" sz="1100" dirty="0">
                <a:ea typeface="Times New Roman" panose="02020603050405020304" pitchFamily="18" charset="0"/>
                <a:cs typeface="Times New Roman" panose="02020603050405020304" pitchFamily="18" charset="0"/>
              </a:rPr>
              <a:t>. )Transcription totale des actes de naissance étranger mentionnant le géniteur et la gestatrice.</a:t>
            </a:r>
          </a:p>
          <a:p>
            <a:pPr marL="0" indent="0" algn="just">
              <a:spcAft>
                <a:spcPts val="0"/>
              </a:spcAft>
              <a:buNone/>
            </a:pPr>
            <a:r>
              <a:rPr lang="fr-FR" sz="1100" dirty="0">
                <a:highlight>
                  <a:srgbClr val="F5A427"/>
                </a:highlight>
                <a:ea typeface="Times New Roman" panose="02020603050405020304" pitchFamily="18" charset="0"/>
                <a:cs typeface="Times New Roman" panose="02020603050405020304" pitchFamily="18" charset="0"/>
              </a:rPr>
              <a:t>2017 </a:t>
            </a:r>
            <a:r>
              <a:rPr lang="fr-FR" sz="1100" dirty="0">
                <a:ea typeface="Times New Roman" panose="02020603050405020304" pitchFamily="18" charset="0"/>
                <a:cs typeface="Times New Roman" panose="02020603050405020304" pitchFamily="18" charset="0"/>
              </a:rPr>
              <a:t>: </a:t>
            </a:r>
            <a:r>
              <a:rPr lang="fr-FR" sz="1100" b="1" dirty="0">
                <a:solidFill>
                  <a:srgbClr val="FF0000"/>
                </a:solidFill>
                <a:ea typeface="Times New Roman" panose="02020603050405020304" pitchFamily="18" charset="0"/>
                <a:cs typeface="Times New Roman" panose="02020603050405020304" pitchFamily="18" charset="0"/>
              </a:rPr>
              <a:t>Cass. 1re civ., 5 juill. 2017, nos </a:t>
            </a:r>
            <a:r>
              <a:rPr lang="fr-FR" sz="1100" b="1" u="sng" dirty="0">
                <a:solidFill>
                  <a:srgbClr val="FF0000"/>
                </a:solidFill>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16-16901</a:t>
            </a:r>
            <a:r>
              <a:rPr lang="fr-FR" sz="1100" b="1" dirty="0">
                <a:solidFill>
                  <a:srgbClr val="FF0000"/>
                </a:solidFill>
                <a:ea typeface="Times New Roman" panose="02020603050405020304" pitchFamily="18" charset="0"/>
                <a:cs typeface="Times New Roman" panose="02020603050405020304" pitchFamily="18" charset="0"/>
              </a:rPr>
              <a:t> et </a:t>
            </a:r>
            <a:r>
              <a:rPr lang="fr-FR" sz="1100" b="1" u="sng" dirty="0">
                <a:solidFill>
                  <a:srgbClr val="FF0000"/>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16-50025</a:t>
            </a:r>
            <a:r>
              <a:rPr lang="fr-FR" sz="1100" b="1" dirty="0">
                <a:solidFill>
                  <a:srgbClr val="FF0000"/>
                </a:solidFill>
                <a:ea typeface="Times New Roman" panose="02020603050405020304" pitchFamily="18" charset="0"/>
                <a:cs typeface="Times New Roman" panose="02020603050405020304" pitchFamily="18" charset="0"/>
              </a:rPr>
              <a:t>, Cass. 1re civ., 5 juill. 2017, no </a:t>
            </a:r>
            <a:r>
              <a:rPr lang="fr-FR" sz="1100" b="1" u="sng" dirty="0">
                <a:solidFill>
                  <a:srgbClr val="FF0000"/>
                </a:solidFill>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16-16455</a:t>
            </a:r>
            <a:r>
              <a:rPr lang="fr-FR" sz="1100" b="1" dirty="0">
                <a:solidFill>
                  <a:srgbClr val="FF0000"/>
                </a:solidFill>
                <a:ea typeface="Times New Roman" panose="02020603050405020304" pitchFamily="18" charset="0"/>
                <a:cs typeface="Times New Roman" panose="02020603050405020304" pitchFamily="18" charset="0"/>
              </a:rPr>
              <a:t>, Cass. 1re civ., 5 juill. 2017, no </a:t>
            </a:r>
            <a:r>
              <a:rPr lang="fr-FR" sz="1100" b="1" u="sng" dirty="0">
                <a:solidFill>
                  <a:srgbClr val="FF0000"/>
                </a:solidFill>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15-28597</a:t>
            </a:r>
            <a:r>
              <a:rPr lang="fr-FR" sz="1100" dirty="0">
                <a:ea typeface="Times New Roman" panose="02020603050405020304" pitchFamily="18" charset="0"/>
                <a:cs typeface="Times New Roman" panose="02020603050405020304" pitchFamily="18" charset="0"/>
              </a:rPr>
              <a:t>). Transcription de l’acte de naissance étranger en ce qu’il mentionne le père (entendu comme le géniteur) à charge pour l’autre parent d’intention, le 2</a:t>
            </a:r>
            <a:r>
              <a:rPr lang="fr-FR" sz="1100" baseline="30000" dirty="0">
                <a:ea typeface="Times New Roman" panose="02020603050405020304" pitchFamily="18" charset="0"/>
                <a:cs typeface="Times New Roman" panose="02020603050405020304" pitchFamily="18" charset="0"/>
              </a:rPr>
              <a:t>ème</a:t>
            </a:r>
            <a:r>
              <a:rPr lang="fr-FR" sz="1100" dirty="0">
                <a:ea typeface="Times New Roman" panose="02020603050405020304" pitchFamily="18" charset="0"/>
                <a:cs typeface="Times New Roman" panose="02020603050405020304" pitchFamily="18" charset="0"/>
              </a:rPr>
              <a:t> père ou la mère qui n’a pas accouché, de ré-établir sa filiation par la procédure en adoption intrafamiliale.</a:t>
            </a:r>
          </a:p>
          <a:p>
            <a:pPr marL="0" indent="0" algn="just">
              <a:spcAft>
                <a:spcPts val="0"/>
              </a:spcAft>
              <a:buNone/>
            </a:pPr>
            <a:endParaRPr lang="fr-FR" sz="1100" dirty="0">
              <a:ea typeface="Times New Roman" panose="02020603050405020304" pitchFamily="18" charset="0"/>
              <a:cs typeface="Times New Roman" panose="02020603050405020304" pitchFamily="18" charset="0"/>
            </a:endParaRPr>
          </a:p>
          <a:p>
            <a:pPr marL="0" indent="0" algn="just">
              <a:buNone/>
            </a:pPr>
            <a:r>
              <a:rPr lang="fr-FR" sz="1100" dirty="0">
                <a:highlight>
                  <a:srgbClr val="F5A427"/>
                </a:highlight>
                <a:cs typeface="Times New Roman" panose="02020603050405020304" pitchFamily="18" charset="0"/>
              </a:rPr>
              <a:t>2019: </a:t>
            </a:r>
            <a:r>
              <a:rPr lang="fr-FR" sz="1100" b="1" dirty="0">
                <a:solidFill>
                  <a:srgbClr val="FF0000"/>
                </a:solidFill>
                <a:cs typeface="Times New Roman" panose="02020603050405020304" pitchFamily="18" charset="0"/>
              </a:rPr>
              <a:t>CEDH produit un avis le 10 avril 2019, à la demande de la cour de cassation française </a:t>
            </a:r>
            <a:r>
              <a:rPr lang="fr-FR" sz="1100" dirty="0">
                <a:cs typeface="Times New Roman" panose="02020603050405020304" pitchFamily="18" charset="0"/>
              </a:rPr>
              <a:t>:  « </a:t>
            </a:r>
            <a:r>
              <a:rPr lang="fr-FR" sz="1100" i="1" dirty="0">
                <a:cs typeface="Times New Roman" panose="02020603050405020304" pitchFamily="18" charset="0"/>
              </a:rPr>
              <a:t>Dans la situation où, comme dans l’hypothèse formulée dans les questions de la Cour de cassation, un enfant est né à l’étranger par gestation pour autrui et est issu des gamètes du père d’intention et d’une tierce donneuse, et où le lien de filiation entre l’enfant et le père d’intention a été reconnu en droit interne :</a:t>
            </a:r>
            <a:endParaRPr lang="fr-FR" sz="1100" dirty="0">
              <a:cs typeface="Times New Roman" panose="02020603050405020304" pitchFamily="18" charset="0"/>
            </a:endParaRPr>
          </a:p>
          <a:p>
            <a:pPr marL="0" indent="0" algn="just">
              <a:buNone/>
            </a:pPr>
            <a:r>
              <a:rPr lang="fr-FR" sz="1100" i="1" dirty="0">
                <a:cs typeface="Times New Roman" panose="02020603050405020304" pitchFamily="18" charset="0"/>
              </a:rPr>
              <a:t>1.  le droit au respect de la vie privée de l’enfant, au sens de l’article 8 de la Convention, requiert que le droit interne offre une possibilité de reconnaissance d’un lien de filiation entre cet enfant et la mère d’intention, désignée dans l’acte de naissance légalement établi à l’étranger comme étant la « mère légale » ;</a:t>
            </a:r>
            <a:endParaRPr lang="fr-FR" sz="1100" dirty="0">
              <a:cs typeface="Times New Roman" panose="02020603050405020304" pitchFamily="18" charset="0"/>
            </a:endParaRPr>
          </a:p>
          <a:p>
            <a:pPr marL="0" indent="0" algn="just">
              <a:buNone/>
            </a:pPr>
            <a:r>
              <a:rPr lang="fr-FR" sz="1100" i="1" dirty="0">
                <a:cs typeface="Times New Roman" panose="02020603050405020304" pitchFamily="18" charset="0"/>
              </a:rPr>
              <a:t>2.  le droit au respect de la vie privée de l’enfant, au sens de l’article 8 de la Convention, ne requiert pas que cette reconnaissance se fasse par la transcription sur les registres de l’état civil de l’acte de naissance légalement établi à l’étranger »</a:t>
            </a:r>
          </a:p>
          <a:p>
            <a:pPr marL="0" indent="0" algn="just">
              <a:buNone/>
            </a:pPr>
            <a:endParaRPr lang="fr-FR" sz="1100" i="1" dirty="0">
              <a:cs typeface="Times New Roman" panose="02020603050405020304" pitchFamily="18" charset="0"/>
            </a:endParaRPr>
          </a:p>
          <a:p>
            <a:pPr marL="0" indent="0" algn="just">
              <a:buNone/>
            </a:pPr>
            <a:r>
              <a:rPr lang="fr-FR" sz="1100" b="1" dirty="0">
                <a:solidFill>
                  <a:srgbClr val="FF0000"/>
                </a:solidFill>
                <a:cs typeface="Times New Roman" panose="02020603050405020304" pitchFamily="18" charset="0"/>
              </a:rPr>
              <a:t>Arrêt de </a:t>
            </a:r>
            <a:r>
              <a:rPr lang="fr-FR" sz="1100" b="1" u="sng" dirty="0">
                <a:solidFill>
                  <a:srgbClr val="FF0000"/>
                </a:solidFill>
                <a:cs typeface="Times New Roman" panose="02020603050405020304" pitchFamily="18" charset="0"/>
              </a:rPr>
              <a:t>la Cour de cassation du 4 octobre 2019 </a:t>
            </a:r>
            <a:r>
              <a:rPr lang="fr-FR" sz="1100" b="1" dirty="0">
                <a:solidFill>
                  <a:srgbClr val="FF0000"/>
                </a:solidFill>
                <a:cs typeface="Times New Roman" panose="02020603050405020304" pitchFamily="18" charset="0"/>
              </a:rPr>
              <a:t>(</a:t>
            </a:r>
            <a:r>
              <a:rPr lang="fr-FR" sz="1100" b="1" dirty="0" err="1">
                <a:solidFill>
                  <a:srgbClr val="FF0000"/>
                </a:solidFill>
                <a:cs typeface="Times New Roman" panose="02020603050405020304" pitchFamily="18" charset="0"/>
              </a:rPr>
              <a:t>aff.</a:t>
            </a:r>
            <a:r>
              <a:rPr lang="fr-FR" sz="1100" b="1" dirty="0">
                <a:solidFill>
                  <a:srgbClr val="FF0000"/>
                </a:solidFill>
                <a:cs typeface="Times New Roman" panose="02020603050405020304" pitchFamily="18" charset="0"/>
              </a:rPr>
              <a:t> </a:t>
            </a:r>
            <a:r>
              <a:rPr lang="fr-FR" sz="1100" b="1" dirty="0" err="1">
                <a:solidFill>
                  <a:srgbClr val="FF0000"/>
                </a:solidFill>
                <a:cs typeface="Times New Roman" panose="02020603050405020304" pitchFamily="18" charset="0"/>
              </a:rPr>
              <a:t>Menesson</a:t>
            </a:r>
            <a:r>
              <a:rPr lang="fr-FR" sz="1100" b="1" dirty="0">
                <a:solidFill>
                  <a:srgbClr val="FF0000"/>
                </a:solidFill>
                <a:cs typeface="Times New Roman" panose="02020603050405020304" pitchFamily="18" charset="0"/>
              </a:rPr>
              <a:t>) : « </a:t>
            </a:r>
            <a:r>
              <a:rPr lang="fr-FR" sz="1100" dirty="0">
                <a:cs typeface="Times New Roman" panose="02020603050405020304" pitchFamily="18" charset="0"/>
              </a:rPr>
              <a:t>Il résulte de ce qui précède, qu’en l’espèce, s’agissant d’un contentieux qui perdure depuis plus de quinze ans, en l’absence d’autre voie permettant de reconnaître la filiation dans des conditions qui ne porteraient pas une atteinte disproportionnée au droit au respect de la vie privée de Mmes A... et B... X... consacré par l’article 8 de la Convention de sauvegarde des droits de l’homme et des libertés fondamentales, et alors qu’il y a lieu de mettre fin à cette atteinte, la transcription sur les registres de l’état civil de Nantes des actes de naissance établis à l’étranger de A... et B... X... ne saurait être annulée »</a:t>
            </a:r>
          </a:p>
          <a:p>
            <a:pPr marL="0" indent="0" algn="just">
              <a:buNone/>
            </a:pPr>
            <a:endParaRPr lang="fr-FR" sz="1100" b="1" dirty="0">
              <a:solidFill>
                <a:srgbClr val="FF0000"/>
              </a:solidFill>
              <a:cs typeface="Times New Roman" panose="02020603050405020304" pitchFamily="18" charset="0"/>
            </a:endParaRPr>
          </a:p>
          <a:p>
            <a:pPr marL="0" indent="0" algn="just">
              <a:buNone/>
            </a:pPr>
            <a:r>
              <a:rPr lang="fr-FR" sz="1100" b="1" dirty="0">
                <a:solidFill>
                  <a:srgbClr val="FF0000"/>
                </a:solidFill>
                <a:cs typeface="Times New Roman" panose="02020603050405020304" pitchFamily="18" charset="0"/>
              </a:rPr>
              <a:t>Cass 1re, 18 déc. 2019, n° 18-14.751 et 18-50.007</a:t>
            </a:r>
            <a:r>
              <a:rPr lang="fr-FR" sz="1100" b="1" u="sng" dirty="0">
                <a:solidFill>
                  <a:srgbClr val="FF0000"/>
                </a:solidFill>
                <a:ea typeface="Calibri" panose="020F0502020204030204" pitchFamily="34" charset="0"/>
                <a:cs typeface="Times New Roman" panose="02020603050405020304" pitchFamily="18" charset="0"/>
              </a:rPr>
              <a:t>: </a:t>
            </a:r>
            <a:r>
              <a:rPr lang="fr-FR" sz="1100" dirty="0">
                <a:ea typeface="Calibri" panose="020F0502020204030204" pitchFamily="34" charset="0"/>
                <a:cs typeface="Times New Roman" panose="02020603050405020304" pitchFamily="18" charset="0"/>
              </a:rPr>
              <a:t>transcription intégrale de l’acte de naissance américain mentionnant 2 pères</a:t>
            </a:r>
            <a:endParaRPr lang="fr-FR" sz="1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5443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GL 2023" id="{652C1E9A-21ED-2747-8895-10B438E6A9BD}" vid="{78418E41-4955-CA43-B553-8365CC5BB03F}"/>
    </a:ext>
  </a:extLst>
</a:theme>
</file>

<file path=ppt/theme/theme2.xml><?xml version="1.0" encoding="utf-8"?>
<a:theme xmlns:a="http://schemas.openxmlformats.org/drawingml/2006/main" name="2_Thème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GL 2023" id="{652C1E9A-21ED-2747-8895-10B438E6A9BD}" vid="{C0054AB2-A977-2E40-AA9B-BD8AC1D44E72}"/>
    </a:ext>
  </a:extLst>
</a:theme>
</file>

<file path=ppt/theme/theme3.xml><?xml version="1.0" encoding="utf-8"?>
<a:theme xmlns:a="http://schemas.openxmlformats.org/drawingml/2006/main" name="3_Thème Ver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GL 2023" id="{652C1E9A-21ED-2747-8895-10B438E6A9BD}" vid="{9052081D-95D0-FC42-B82F-373F62182EA6}"/>
    </a:ext>
  </a:extLst>
</a:theme>
</file>

<file path=ppt/theme/theme4.xml><?xml version="1.0" encoding="utf-8"?>
<a:theme xmlns:a="http://schemas.openxmlformats.org/drawingml/2006/main" name="4_Thème Rou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GL 2023" id="{652C1E9A-21ED-2747-8895-10B438E6A9BD}" vid="{27CB0C5C-DEB5-1449-A9A1-40A8A399E5A0}"/>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Modèle PowerPoint APGL 2023</Template>
  <TotalTime>0</TotalTime>
  <Words>1780</Words>
  <Application>Microsoft Office PowerPoint</Application>
  <PresentationFormat>Grand écran</PresentationFormat>
  <Paragraphs>111</Paragraphs>
  <Slides>16</Slides>
  <Notes>1</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16</vt:i4>
      </vt:variant>
    </vt:vector>
  </HeadingPairs>
  <TitlesOfParts>
    <vt:vector size="30" baseType="lpstr">
      <vt:lpstr>Aptos</vt:lpstr>
      <vt:lpstr>Arial</vt:lpstr>
      <vt:lpstr>Calibri</vt:lpstr>
      <vt:lpstr>Calibri Light</vt:lpstr>
      <vt:lpstr>Courier New</vt:lpstr>
      <vt:lpstr>Fira Sans Extra Condensed Medium</vt:lpstr>
      <vt:lpstr>Franklin Gothic Book</vt:lpstr>
      <vt:lpstr>Roboto</vt:lpstr>
      <vt:lpstr>Times New Roman</vt:lpstr>
      <vt:lpstr>Wingdings</vt:lpstr>
      <vt:lpstr>Thème Office</vt:lpstr>
      <vt:lpstr>2_Thème Orange</vt:lpstr>
      <vt:lpstr>3_Thème Vert</vt:lpstr>
      <vt:lpstr>4_Thème Rouge</vt:lpstr>
      <vt:lpstr>Audition de l’APGL le 19 mars 2024</vt:lpstr>
      <vt:lpstr>Présentation PowerPoint</vt:lpstr>
      <vt:lpstr>Conséquences de la non-transcription de l’état civil étranger des enfants nés de gpa</vt:lpstr>
      <vt:lpstr>GPA accessible aux français en 2024 (sous conditions)</vt:lpstr>
      <vt:lpstr>Enquête IFOP février 2022</vt:lpstr>
      <vt:lpstr>Quel est le problème rencontré en France par les enfants nés suite à une GPA</vt:lpstr>
      <vt:lpstr>Mais qu’est-ce que la filiation ?</vt:lpstr>
      <vt:lpstr>Mais si je ne suis pas parent légal…</vt:lpstr>
      <vt:lpstr>Présentation PowerPoint</vt:lpstr>
      <vt:lpstr>Présentation PowerPoint</vt:lpstr>
      <vt:lpstr>Présentation PowerPoint</vt:lpstr>
      <vt:lpstr>Présentation PowerPoint</vt:lpstr>
      <vt:lpstr>Présentation PowerPoint</vt:lpstr>
      <vt:lpstr>Quelles réponses dans l’intérêt de l’enfant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 Clavin</dc:creator>
  <cp:lastModifiedBy>Cat Clavin</cp:lastModifiedBy>
  <cp:revision>6</cp:revision>
  <dcterms:created xsi:type="dcterms:W3CDTF">2024-03-17T16:54:40Z</dcterms:created>
  <dcterms:modified xsi:type="dcterms:W3CDTF">2024-03-18T14:57:30Z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abacf-b917-4a45-9a5f-ed3a53d2eeb7_Enabled">
    <vt:lpwstr>true</vt:lpwstr>
  </property>
  <property fmtid="{D5CDD505-2E9C-101B-9397-08002B2CF9AE}" pid="3" name="MSIP_Label_8caabacf-b917-4a45-9a5f-ed3a53d2eeb7_SetDate">
    <vt:lpwstr>2024-03-18T08:32:55Z</vt:lpwstr>
  </property>
  <property fmtid="{D5CDD505-2E9C-101B-9397-08002B2CF9AE}" pid="4" name="MSIP_Label_8caabacf-b917-4a45-9a5f-ed3a53d2eeb7_Method">
    <vt:lpwstr>Standard</vt:lpwstr>
  </property>
  <property fmtid="{D5CDD505-2E9C-101B-9397-08002B2CF9AE}" pid="5" name="MSIP_Label_8caabacf-b917-4a45-9a5f-ed3a53d2eeb7_Name">
    <vt:lpwstr>Anyone - No Protection</vt:lpwstr>
  </property>
  <property fmtid="{D5CDD505-2E9C-101B-9397-08002B2CF9AE}" pid="6" name="MSIP_Label_8caabacf-b917-4a45-9a5f-ed3a53d2eeb7_SiteId">
    <vt:lpwstr>0804c951-93a0-405d-80e4-fa87c7551d6a</vt:lpwstr>
  </property>
  <property fmtid="{D5CDD505-2E9C-101B-9397-08002B2CF9AE}" pid="7" name="MSIP_Label_8caabacf-b917-4a45-9a5f-ed3a53d2eeb7_ActionId">
    <vt:lpwstr>8c108762-8c77-4ce1-946d-60df0cd01486</vt:lpwstr>
  </property>
  <property fmtid="{D5CDD505-2E9C-101B-9397-08002B2CF9AE}" pid="8" name="MSIP_Label_8caabacf-b917-4a45-9a5f-ed3a53d2eeb7_ContentBits">
    <vt:lpwstr>0</vt:lpwstr>
  </property>
</Properties>
</file>